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5" r:id="rId3"/>
    <p:sldMasterId id="2147483702" r:id="rId4"/>
    <p:sldMasterId id="2147483712" r:id="rId5"/>
    <p:sldMasterId id="2147483723" r:id="rId6"/>
    <p:sldMasterId id="2147483735" r:id="rId7"/>
  </p:sldMasterIdLst>
  <p:notesMasterIdLst>
    <p:notesMasterId r:id="rId43"/>
  </p:notesMasterIdLst>
  <p:handoutMasterIdLst>
    <p:handoutMasterId r:id="rId44"/>
  </p:handoutMasterIdLst>
  <p:sldIdLst>
    <p:sldId id="256" r:id="rId8"/>
    <p:sldId id="257" r:id="rId9"/>
    <p:sldId id="324" r:id="rId10"/>
    <p:sldId id="298" r:id="rId11"/>
    <p:sldId id="258" r:id="rId12"/>
    <p:sldId id="279" r:id="rId13"/>
    <p:sldId id="280" r:id="rId14"/>
    <p:sldId id="261" r:id="rId15"/>
    <p:sldId id="262" r:id="rId16"/>
    <p:sldId id="263" r:id="rId17"/>
    <p:sldId id="264" r:id="rId18"/>
    <p:sldId id="268" r:id="rId19"/>
    <p:sldId id="270" r:id="rId20"/>
    <p:sldId id="271" r:id="rId21"/>
    <p:sldId id="272" r:id="rId22"/>
    <p:sldId id="273" r:id="rId23"/>
    <p:sldId id="276" r:id="rId24"/>
    <p:sldId id="277" r:id="rId25"/>
    <p:sldId id="327" r:id="rId26"/>
    <p:sldId id="332" r:id="rId27"/>
    <p:sldId id="328" r:id="rId28"/>
    <p:sldId id="333" r:id="rId29"/>
    <p:sldId id="334" r:id="rId30"/>
    <p:sldId id="460" r:id="rId31"/>
    <p:sldId id="532" r:id="rId32"/>
    <p:sldId id="534" r:id="rId33"/>
    <p:sldId id="536" r:id="rId34"/>
    <p:sldId id="535" r:id="rId35"/>
    <p:sldId id="530" r:id="rId36"/>
    <p:sldId id="540" r:id="rId37"/>
    <p:sldId id="539" r:id="rId38"/>
    <p:sldId id="524" r:id="rId39"/>
    <p:sldId id="502" r:id="rId40"/>
    <p:sldId id="518" r:id="rId41"/>
    <p:sldId id="541" r:id="rId42"/>
  </p:sldIdLst>
  <p:sldSz cx="24384000" cy="13716000"/>
  <p:notesSz cx="6950075" cy="9236075"/>
  <p:defaultText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ie Wozniak"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1797"/>
    <a:srgbClr val="FEC832"/>
    <a:srgbClr val="404040"/>
    <a:srgbClr val="FFFFFF"/>
    <a:srgbClr val="47B289"/>
    <a:srgbClr val="E5B05C"/>
    <a:srgbClr val="D15656"/>
    <a:srgbClr val="5BA2B2"/>
    <a:srgbClr val="4FA0B9"/>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37" autoAdjust="0"/>
    <p:restoredTop sz="95037" autoAdjust="0"/>
  </p:normalViewPr>
  <p:slideViewPr>
    <p:cSldViewPr snapToGrid="0">
      <p:cViewPr varScale="1">
        <p:scale>
          <a:sx n="42" d="100"/>
          <a:sy n="42" d="100"/>
        </p:scale>
        <p:origin x="920" y="200"/>
      </p:cViewPr>
      <p:guideLst>
        <p:guide orient="horz" pos="4320"/>
        <p:guide pos="7680"/>
      </p:guideLst>
    </p:cSldViewPr>
  </p:slideViewPr>
  <p:outlineViewPr>
    <p:cViewPr>
      <p:scale>
        <a:sx n="33" d="100"/>
        <a:sy n="33" d="100"/>
      </p:scale>
      <p:origin x="0" y="-3828"/>
    </p:cViewPr>
  </p:outlineViewPr>
  <p:notesTextViewPr>
    <p:cViewPr>
      <p:scale>
        <a:sx n="3" d="2"/>
        <a:sy n="3" d="2"/>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10677EB5-B052-2B46-A57D-4C6B10460B64}" type="datetimeFigureOut">
              <a:rPr lang="en-US" smtClean="0"/>
              <a:t>11/7/18</a:t>
            </a:fld>
            <a:endParaRPr lang="en-US"/>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5FDE5215-B872-854E-A5E8-80F3A2DD282B}" type="slidenum">
              <a:rPr lang="en-US" smtClean="0"/>
              <a:t>‹#›</a:t>
            </a:fld>
            <a:endParaRPr lang="en-US"/>
          </a:p>
        </p:txBody>
      </p:sp>
    </p:spTree>
    <p:extLst>
      <p:ext uri="{BB962C8B-B14F-4D97-AF65-F5344CB8AC3E}">
        <p14:creationId xmlns:p14="http://schemas.microsoft.com/office/powerpoint/2010/main" val="245150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700" cy="463407"/>
          </a:xfrm>
          <a:prstGeom prst="rect">
            <a:avLst/>
          </a:prstGeom>
        </p:spPr>
        <p:txBody>
          <a:bodyPr vert="horz" lIns="92479" tIns="46240" rIns="92479" bIns="46240" rtlCol="0"/>
          <a:lstStyle>
            <a:lvl1pPr algn="l">
              <a:defRPr sz="1300"/>
            </a:lvl1pPr>
          </a:lstStyle>
          <a:p>
            <a:endParaRPr lang="en-US"/>
          </a:p>
        </p:txBody>
      </p:sp>
      <p:sp>
        <p:nvSpPr>
          <p:cNvPr id="3" name="Date Placeholder 2"/>
          <p:cNvSpPr>
            <a:spLocks noGrp="1"/>
          </p:cNvSpPr>
          <p:nvPr>
            <p:ph type="dt" idx="1"/>
          </p:nvPr>
        </p:nvSpPr>
        <p:spPr>
          <a:xfrm>
            <a:off x="3936767" y="1"/>
            <a:ext cx="3011700" cy="463407"/>
          </a:xfrm>
          <a:prstGeom prst="rect">
            <a:avLst/>
          </a:prstGeom>
        </p:spPr>
        <p:txBody>
          <a:bodyPr vert="horz" lIns="92479" tIns="46240" rIns="92479" bIns="46240" rtlCol="0"/>
          <a:lstStyle>
            <a:lvl1pPr algn="r">
              <a:defRPr sz="1300"/>
            </a:lvl1pPr>
          </a:lstStyle>
          <a:p>
            <a:fld id="{4849242F-2910-4986-ABE3-653DBDBBDF75}" type="datetimeFigureOut">
              <a:rPr lang="en-US" smtClean="0"/>
              <a:pPr/>
              <a:t>11/7/18</a:t>
            </a:fld>
            <a:endParaRPr lang="en-US"/>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479" tIns="46240" rIns="92479" bIns="46240" rtlCol="0" anchor="ctr"/>
          <a:lstStyle/>
          <a:p>
            <a:endParaRPr lang="en-US"/>
          </a:p>
        </p:txBody>
      </p:sp>
      <p:sp>
        <p:nvSpPr>
          <p:cNvPr id="5" name="Notes Placeholder 4"/>
          <p:cNvSpPr>
            <a:spLocks noGrp="1"/>
          </p:cNvSpPr>
          <p:nvPr>
            <p:ph type="body" sz="quarter" idx="3"/>
          </p:nvPr>
        </p:nvSpPr>
        <p:spPr>
          <a:xfrm>
            <a:off x="695008" y="4444862"/>
            <a:ext cx="5560060" cy="3636705"/>
          </a:xfrm>
          <a:prstGeom prst="rect">
            <a:avLst/>
          </a:prstGeom>
        </p:spPr>
        <p:txBody>
          <a:bodyPr vert="horz" lIns="92479" tIns="46240" rIns="92479" bIns="4624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700" cy="463406"/>
          </a:xfrm>
          <a:prstGeom prst="rect">
            <a:avLst/>
          </a:prstGeom>
        </p:spPr>
        <p:txBody>
          <a:bodyPr vert="horz" lIns="92479" tIns="46240" rIns="92479" bIns="46240" rtlCol="0" anchor="b"/>
          <a:lstStyle>
            <a:lvl1pPr algn="l">
              <a:defRPr sz="1300"/>
            </a:lvl1pPr>
          </a:lstStyle>
          <a:p>
            <a:endParaRPr lang="en-US"/>
          </a:p>
        </p:txBody>
      </p:sp>
      <p:sp>
        <p:nvSpPr>
          <p:cNvPr id="7" name="Slide Number Placeholder 6"/>
          <p:cNvSpPr>
            <a:spLocks noGrp="1"/>
          </p:cNvSpPr>
          <p:nvPr>
            <p:ph type="sldNum" sz="quarter" idx="5"/>
          </p:nvPr>
        </p:nvSpPr>
        <p:spPr>
          <a:xfrm>
            <a:off x="3936767" y="8772669"/>
            <a:ext cx="3011700" cy="463406"/>
          </a:xfrm>
          <a:prstGeom prst="rect">
            <a:avLst/>
          </a:prstGeom>
        </p:spPr>
        <p:txBody>
          <a:bodyPr vert="horz" lIns="92479" tIns="46240" rIns="92479" bIns="46240" rtlCol="0" anchor="b"/>
          <a:lstStyle>
            <a:lvl1pPr algn="r">
              <a:defRPr sz="1300"/>
            </a:lvl1pPr>
          </a:lstStyle>
          <a:p>
            <a:fld id="{D465E512-3D4E-4DFF-89BC-1742F241436A}" type="slidenum">
              <a:rPr lang="en-US" smtClean="0"/>
              <a:pPr/>
              <a:t>‹#›</a:t>
            </a:fld>
            <a:endParaRPr lang="en-US"/>
          </a:p>
        </p:txBody>
      </p:sp>
    </p:spTree>
    <p:extLst>
      <p:ext uri="{BB962C8B-B14F-4D97-AF65-F5344CB8AC3E}">
        <p14:creationId xmlns:p14="http://schemas.microsoft.com/office/powerpoint/2010/main" val="3198624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400c33c9e6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400c33c9e6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5007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ead5add90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ead5add90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6543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ead5add90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ead5add90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6215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dfd4574a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3dfd4574a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8496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ead5add90_1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ead5add90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1318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ead5add90_1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ead5add90_1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0813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ead5add90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ead5add90_1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4745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ead5add90_1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ead5add90_1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6520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ead5add90_1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3ead5add90_1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3913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Shape 7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45" name="Shape 74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dirty="0">
                <a:solidFill>
                  <a:schemeClr val="dk1"/>
                </a:solidFill>
                <a:latin typeface="Calibri"/>
                <a:ea typeface="Calibri"/>
                <a:cs typeface="Calibri"/>
                <a:sym typeface="Calibri"/>
              </a:rPr>
              <a:t>Dave</a:t>
            </a:r>
            <a:endParaRPr sz="1200" b="0" i="0" u="none" strike="noStrike" cap="none">
              <a:solidFill>
                <a:schemeClr val="dk1"/>
              </a:solidFill>
              <a:latin typeface="Calibri"/>
              <a:ea typeface="Calibri"/>
              <a:cs typeface="Calibri"/>
              <a:sym typeface="Calibri"/>
            </a:endParaRPr>
          </a:p>
        </p:txBody>
      </p:sp>
      <p:sp>
        <p:nvSpPr>
          <p:cNvPr id="746" name="Shape 746"/>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95276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Shape 7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45" name="Shape 74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latin typeface="Calibri"/>
                <a:ea typeface="Calibri"/>
                <a:cs typeface="Calibri"/>
                <a:sym typeface="Calibri"/>
              </a:rPr>
              <a:t>Dave</a:t>
            </a:r>
            <a:endParaRPr sz="1200" b="0" i="0" u="none" strike="noStrike" cap="none">
              <a:solidFill>
                <a:schemeClr val="dk1"/>
              </a:solidFill>
              <a:latin typeface="Calibri"/>
              <a:ea typeface="Calibri"/>
              <a:cs typeface="Calibri"/>
              <a:sym typeface="Calibri"/>
            </a:endParaRPr>
          </a:p>
        </p:txBody>
      </p:sp>
      <p:sp>
        <p:nvSpPr>
          <p:cNvPr id="746" name="Shape 746"/>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45534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Shape 65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r>
              <a:rPr lang="en" dirty="0"/>
              <a:t>Dave</a:t>
            </a:r>
            <a:endParaRPr/>
          </a:p>
        </p:txBody>
      </p:sp>
      <p:sp>
        <p:nvSpPr>
          <p:cNvPr id="657" name="Shape 6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0271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Shape 7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84" name="Shape 784"/>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latin typeface="Calibri"/>
                <a:ea typeface="Calibri"/>
                <a:cs typeface="Calibri"/>
                <a:sym typeface="Calibri"/>
              </a:rPr>
              <a:t>Dave</a:t>
            </a:r>
            <a:endParaRPr sz="1200" b="0" i="0" u="none" strike="noStrike" cap="none">
              <a:solidFill>
                <a:schemeClr val="dk1"/>
              </a:solidFill>
              <a:latin typeface="Calibri"/>
              <a:ea typeface="Calibri"/>
              <a:cs typeface="Calibri"/>
              <a:sym typeface="Calibri"/>
            </a:endParaRPr>
          </a:p>
        </p:txBody>
      </p:sp>
      <p:sp>
        <p:nvSpPr>
          <p:cNvPr id="785" name="Shape 785"/>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86535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Shape 7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84" name="Shape 784"/>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latin typeface="Calibri"/>
                <a:ea typeface="Calibri"/>
                <a:cs typeface="Calibri"/>
                <a:sym typeface="Calibri"/>
              </a:rPr>
              <a:t>Dave</a:t>
            </a:r>
            <a:endParaRPr sz="1200" b="0" i="0" u="none" strike="noStrike" cap="none">
              <a:solidFill>
                <a:schemeClr val="dk1"/>
              </a:solidFill>
              <a:latin typeface="Calibri"/>
              <a:ea typeface="Calibri"/>
              <a:cs typeface="Calibri"/>
              <a:sym typeface="Calibri"/>
            </a:endParaRPr>
          </a:p>
        </p:txBody>
      </p:sp>
      <p:sp>
        <p:nvSpPr>
          <p:cNvPr id="785" name="Shape 785"/>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42263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Shape 7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84" name="Shape 784"/>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latin typeface="Calibri"/>
                <a:ea typeface="Calibri"/>
                <a:cs typeface="Calibri"/>
                <a:sym typeface="Calibri"/>
              </a:rPr>
              <a:t>Dave</a:t>
            </a:r>
            <a:endParaRPr sz="1200" b="0" i="0" u="none" strike="noStrike" cap="none">
              <a:solidFill>
                <a:schemeClr val="dk1"/>
              </a:solidFill>
              <a:latin typeface="Calibri"/>
              <a:ea typeface="Calibri"/>
              <a:cs typeface="Calibri"/>
              <a:sym typeface="Calibri"/>
            </a:endParaRPr>
          </a:p>
        </p:txBody>
      </p:sp>
      <p:sp>
        <p:nvSpPr>
          <p:cNvPr id="785" name="Shape 785"/>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670036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997655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31172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fld id="{D465E512-3D4E-4DFF-89BC-1742F241436A}" type="slidenum">
              <a:rPr lang="en-US" smtClean="0"/>
              <a:pPr/>
              <a:t>26</a:t>
            </a:fld>
            <a:endParaRPr lang="en-US"/>
          </a:p>
        </p:txBody>
      </p:sp>
    </p:spTree>
    <p:extLst>
      <p:ext uri="{BB962C8B-B14F-4D97-AF65-F5344CB8AC3E}">
        <p14:creationId xmlns:p14="http://schemas.microsoft.com/office/powerpoint/2010/main" val="2237509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fld id="{D465E512-3D4E-4DFF-89BC-1742F241436A}" type="slidenum">
              <a:rPr lang="en-US" smtClean="0"/>
              <a:pPr/>
              <a:t>27</a:t>
            </a:fld>
            <a:endParaRPr lang="en-US"/>
          </a:p>
        </p:txBody>
      </p:sp>
    </p:spTree>
    <p:extLst>
      <p:ext uri="{BB962C8B-B14F-4D97-AF65-F5344CB8AC3E}">
        <p14:creationId xmlns:p14="http://schemas.microsoft.com/office/powerpoint/2010/main" val="1235574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a:t>
            </a:r>
          </a:p>
        </p:txBody>
      </p:sp>
      <p:sp>
        <p:nvSpPr>
          <p:cNvPr id="4" name="Slide Number Placeholder 3"/>
          <p:cNvSpPr>
            <a:spLocks noGrp="1"/>
          </p:cNvSpPr>
          <p:nvPr>
            <p:ph type="sldNum" sz="quarter" idx="10"/>
          </p:nvPr>
        </p:nvSpPr>
        <p:spPr/>
        <p:txBody>
          <a:bodyPr/>
          <a:lstStyle/>
          <a:p>
            <a:fld id="{D465E512-3D4E-4DFF-89BC-1742F241436A}" type="slidenum">
              <a:rPr lang="en-US" smtClean="0"/>
              <a:pPr/>
              <a:t>28</a:t>
            </a:fld>
            <a:endParaRPr lang="en-US"/>
          </a:p>
        </p:txBody>
      </p:sp>
    </p:spTree>
    <p:extLst>
      <p:ext uri="{BB962C8B-B14F-4D97-AF65-F5344CB8AC3E}">
        <p14:creationId xmlns:p14="http://schemas.microsoft.com/office/powerpoint/2010/main" val="21453613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Carrie</a:t>
            </a:r>
          </a:p>
        </p:txBody>
      </p:sp>
      <p:sp>
        <p:nvSpPr>
          <p:cNvPr id="4" name="Slide Number Placeholder 3"/>
          <p:cNvSpPr>
            <a:spLocks noGrp="1"/>
          </p:cNvSpPr>
          <p:nvPr>
            <p:ph type="sldNum" sz="quarter" idx="10"/>
          </p:nvPr>
        </p:nvSpPr>
        <p:spPr/>
        <p:txBody>
          <a:bodyPr/>
          <a:lstStyle/>
          <a:p>
            <a:fld id="{D465E512-3D4E-4DFF-89BC-1742F241436A}" type="slidenum">
              <a:rPr lang="en-US" smtClean="0"/>
              <a:pPr/>
              <a:t>29</a:t>
            </a:fld>
            <a:endParaRPr lang="en-US"/>
          </a:p>
        </p:txBody>
      </p:sp>
    </p:spTree>
    <p:extLst>
      <p:ext uri="{BB962C8B-B14F-4D97-AF65-F5344CB8AC3E}">
        <p14:creationId xmlns:p14="http://schemas.microsoft.com/office/powerpoint/2010/main" val="9143041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Carrie</a:t>
            </a:r>
          </a:p>
        </p:txBody>
      </p:sp>
      <p:sp>
        <p:nvSpPr>
          <p:cNvPr id="4" name="Slide Number Placeholder 3"/>
          <p:cNvSpPr>
            <a:spLocks noGrp="1"/>
          </p:cNvSpPr>
          <p:nvPr>
            <p:ph type="sldNum" sz="quarter" idx="10"/>
          </p:nvPr>
        </p:nvSpPr>
        <p:spPr/>
        <p:txBody>
          <a:bodyPr/>
          <a:lstStyle/>
          <a:p>
            <a:fld id="{D465E512-3D4E-4DFF-89BC-1742F241436A}" type="slidenum">
              <a:rPr lang="en-US" smtClean="0"/>
              <a:pPr/>
              <a:t>33</a:t>
            </a:fld>
            <a:endParaRPr lang="en-US"/>
          </a:p>
        </p:txBody>
      </p:sp>
    </p:spTree>
    <p:extLst>
      <p:ext uri="{BB962C8B-B14F-4D97-AF65-F5344CB8AC3E}">
        <p14:creationId xmlns:p14="http://schemas.microsoft.com/office/powerpoint/2010/main" val="2672612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641D49-CE85-BA47-9D73-74F0B67049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9295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ead5add9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3ead5add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0654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4023e14a0f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4023e14a0f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4498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4023e14a0f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4023e14a0f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2642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ead5add90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ead5add9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4236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ead5add90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ead5add9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5513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ead5add90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ead5add90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5756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endParaRPr lang="en-US" dirty="0"/>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0F2AF2-EA92-44F8-853B-5E3554E36C48}" type="datetimeFigureOut">
              <a:rPr lang="en-US" smtClean="0"/>
              <a:pPr/>
              <a:t>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pPr/>
              <a:t>‹#›</a:t>
            </a:fld>
            <a:endParaRPr lang="en-US"/>
          </a:p>
        </p:txBody>
      </p:sp>
    </p:spTree>
    <p:extLst>
      <p:ext uri="{BB962C8B-B14F-4D97-AF65-F5344CB8AC3E}">
        <p14:creationId xmlns:p14="http://schemas.microsoft.com/office/powerpoint/2010/main" val="3244808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0F2AF2-EA92-44F8-853B-5E3554E36C48}" type="datetimeFigureOut">
              <a:rPr lang="en-US" smtClean="0"/>
              <a:pPr/>
              <a:t>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pPr/>
              <a:t>‹#›</a:t>
            </a:fld>
            <a:endParaRPr lang="en-US"/>
          </a:p>
        </p:txBody>
      </p:sp>
      <p:sp>
        <p:nvSpPr>
          <p:cNvPr id="7" name="Rectangle 6"/>
          <p:cNvSpPr/>
          <p:nvPr userDrawn="1"/>
        </p:nvSpPr>
        <p:spPr>
          <a:xfrm>
            <a:off x="0" y="9421586"/>
            <a:ext cx="4833257" cy="4294414"/>
          </a:xfrm>
          <a:prstGeom prst="rect">
            <a:avLst/>
          </a:prstGeom>
          <a:solidFill>
            <a:srgbClr val="121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55356" y="8876562"/>
            <a:ext cx="4833257" cy="4294414"/>
          </a:xfrm>
          <a:prstGeom prst="rect">
            <a:avLst/>
          </a:prstGeom>
          <a:solidFill>
            <a:srgbClr val="FEC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203696" y="8300543"/>
            <a:ext cx="4833257" cy="42944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9550743" y="0"/>
            <a:ext cx="4833257" cy="4294414"/>
          </a:xfrm>
          <a:prstGeom prst="rect">
            <a:avLst/>
          </a:prstGeom>
          <a:solidFill>
            <a:srgbClr val="121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8990220" y="524359"/>
            <a:ext cx="4833257" cy="4294414"/>
          </a:xfrm>
          <a:prstGeom prst="rect">
            <a:avLst/>
          </a:prstGeom>
          <a:solidFill>
            <a:srgbClr val="FEC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8383197" y="1095214"/>
            <a:ext cx="4833257" cy="42944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FPS Logo Presentation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7393" y="10863962"/>
            <a:ext cx="4114027" cy="1567248"/>
          </a:xfrm>
          <a:prstGeom prst="rect">
            <a:avLst/>
          </a:prstGeom>
        </p:spPr>
      </p:pic>
    </p:spTree>
    <p:extLst>
      <p:ext uri="{BB962C8B-B14F-4D97-AF65-F5344CB8AC3E}">
        <p14:creationId xmlns:p14="http://schemas.microsoft.com/office/powerpoint/2010/main" val="1262527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0F2AF2-EA92-44F8-853B-5E3554E36C48}" type="datetimeFigureOut">
              <a:rPr lang="en-US" smtClean="0"/>
              <a:pPr/>
              <a:t>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pPr/>
              <a:t>‹#›</a:t>
            </a:fld>
            <a:endParaRPr lang="en-US"/>
          </a:p>
        </p:txBody>
      </p:sp>
      <p:sp>
        <p:nvSpPr>
          <p:cNvPr id="7" name="Rectangle 6"/>
          <p:cNvSpPr/>
          <p:nvPr userDrawn="1"/>
        </p:nvSpPr>
        <p:spPr>
          <a:xfrm>
            <a:off x="0" y="9421586"/>
            <a:ext cx="4833257" cy="4294414"/>
          </a:xfrm>
          <a:prstGeom prst="rect">
            <a:avLst/>
          </a:prstGeom>
          <a:solidFill>
            <a:srgbClr val="121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55356" y="8876562"/>
            <a:ext cx="4833257" cy="4294414"/>
          </a:xfrm>
          <a:prstGeom prst="rect">
            <a:avLst/>
          </a:prstGeom>
          <a:solidFill>
            <a:srgbClr val="FEC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203696" y="8300543"/>
            <a:ext cx="4833257" cy="42944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9550743" y="0"/>
            <a:ext cx="4833257" cy="4294414"/>
          </a:xfrm>
          <a:prstGeom prst="rect">
            <a:avLst/>
          </a:prstGeom>
          <a:solidFill>
            <a:srgbClr val="121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8990220" y="524359"/>
            <a:ext cx="4833257" cy="4294414"/>
          </a:xfrm>
          <a:prstGeom prst="rect">
            <a:avLst/>
          </a:prstGeom>
          <a:solidFill>
            <a:srgbClr val="FEC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8383197" y="1095214"/>
            <a:ext cx="4833257" cy="42944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FPS Logo Presentation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7393" y="10863962"/>
            <a:ext cx="4114027" cy="1567248"/>
          </a:xfrm>
          <a:prstGeom prst="rect">
            <a:avLst/>
          </a:prstGeom>
        </p:spPr>
      </p:pic>
    </p:spTree>
    <p:extLst>
      <p:ext uri="{BB962C8B-B14F-4D97-AF65-F5344CB8AC3E}">
        <p14:creationId xmlns:p14="http://schemas.microsoft.com/office/powerpoint/2010/main" val="1023411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57600" y="7772400"/>
            <a:ext cx="17068800" cy="3505200"/>
          </a:xfrm>
        </p:spPr>
        <p:txBody>
          <a:bodyPr/>
          <a:lstStyle>
            <a:lvl1pPr marL="0" indent="0" algn="ctr">
              <a:buNone/>
              <a:defRPr>
                <a:solidFill>
                  <a:schemeClr val="tx1">
                    <a:tint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7F8C8D">
                    <a:tint val="75000"/>
                  </a:srgbClr>
                </a:solidFill>
              </a:rPr>
              <a:t>Confidential   l   2016</a:t>
            </a:r>
            <a:endParaRPr lang="en-US" dirty="0">
              <a:solidFill>
                <a:srgbClr val="7F8C8D">
                  <a:tint val="75000"/>
                </a:srgbClr>
              </a:solidFill>
            </a:endParaRPr>
          </a:p>
        </p:txBody>
      </p:sp>
      <p:sp>
        <p:nvSpPr>
          <p:cNvPr id="6" name="Slide Number Placeholder 5"/>
          <p:cNvSpPr>
            <a:spLocks noGrp="1"/>
          </p:cNvSpPr>
          <p:nvPr>
            <p:ph type="sldNum" sz="quarter" idx="12"/>
          </p:nvPr>
        </p:nvSpPr>
        <p:spPr/>
        <p:txBody>
          <a:bodyPr/>
          <a:lstStyle/>
          <a:p>
            <a:fld id="{947C43E5-FF98-4945-81A3-00BB564BCCB8}" type="slidenum">
              <a:rPr lang="en-US" smtClean="0">
                <a:solidFill>
                  <a:srgbClr val="7F8C8D">
                    <a:lumMod val="60000"/>
                    <a:lumOff val="40000"/>
                  </a:srgbClr>
                </a:solidFill>
              </a:rPr>
              <a:pPr/>
              <a:t>‹#›</a:t>
            </a:fld>
            <a:endParaRPr lang="en-US" dirty="0">
              <a:solidFill>
                <a:srgbClr val="7F8C8D">
                  <a:lumMod val="60000"/>
                  <a:lumOff val="40000"/>
                </a:srgbClr>
              </a:solidFill>
            </a:endParaRPr>
          </a:p>
        </p:txBody>
      </p:sp>
      <p:sp>
        <p:nvSpPr>
          <p:cNvPr id="7" name="Title Placeholder 1"/>
          <p:cNvSpPr txBox="1">
            <a:spLocks/>
          </p:cNvSpPr>
          <p:nvPr userDrawn="1"/>
        </p:nvSpPr>
        <p:spPr>
          <a:xfrm>
            <a:off x="838200" y="845461"/>
            <a:ext cx="18364200" cy="1945766"/>
          </a:xfrm>
          <a:prstGeom prst="rect">
            <a:avLst/>
          </a:prstGeom>
        </p:spPr>
        <p:txBody>
          <a:bodyPr vert="horz" lIns="182880" tIns="91440" rIns="182880" bIns="91440" rtlCol="0" anchor="ctr">
            <a:normAutofit/>
          </a:bodyPr>
          <a:lstStyle>
            <a:lvl1pPr algn="l" defTabSz="457200" rtl="0" eaLnBrk="1" latinLnBrk="0" hangingPunct="1">
              <a:spcBef>
                <a:spcPct val="0"/>
              </a:spcBef>
              <a:buNone/>
              <a:defRPr sz="4400" b="0" i="0" kern="1200">
                <a:solidFill>
                  <a:srgbClr val="223A8E"/>
                </a:solidFill>
                <a:latin typeface="Roboto Regular"/>
                <a:ea typeface="+mj-ea"/>
                <a:cs typeface="Roboto Regular"/>
              </a:defRPr>
            </a:lvl1pPr>
          </a:lstStyle>
          <a:p>
            <a:r>
              <a:rPr lang="en-US" sz="8800"/>
              <a:t>Click to edit Master title style</a:t>
            </a:r>
            <a:endParaRPr lang="en-US" sz="8800" dirty="0"/>
          </a:p>
        </p:txBody>
      </p:sp>
    </p:spTree>
    <p:extLst>
      <p:ext uri="{BB962C8B-B14F-4D97-AF65-F5344CB8AC3E}">
        <p14:creationId xmlns:p14="http://schemas.microsoft.com/office/powerpoint/2010/main" val="1519698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43503" y="1632991"/>
            <a:ext cx="15451790" cy="194576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243503" y="4284115"/>
            <a:ext cx="15451790" cy="77046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solidFill>
                  <a:srgbClr val="7F8C8D">
                    <a:tint val="75000"/>
                  </a:srgbClr>
                </a:solidFill>
              </a:rPr>
              <a:t>Confidential   l   2016</a:t>
            </a:r>
            <a:endParaRPr lang="en-US" dirty="0">
              <a:solidFill>
                <a:srgbClr val="7F8C8D">
                  <a:tint val="75000"/>
                </a:srgbClr>
              </a:solidFill>
            </a:endParaRPr>
          </a:p>
        </p:txBody>
      </p:sp>
      <p:sp>
        <p:nvSpPr>
          <p:cNvPr id="6" name="Slide Number Placeholder 5"/>
          <p:cNvSpPr>
            <a:spLocks noGrp="1"/>
          </p:cNvSpPr>
          <p:nvPr>
            <p:ph type="sldNum" sz="quarter" idx="12"/>
          </p:nvPr>
        </p:nvSpPr>
        <p:spPr/>
        <p:txBody>
          <a:bodyPr/>
          <a:lstStyle/>
          <a:p>
            <a:fld id="{947C43E5-FF98-4945-81A3-00BB564BCCB8}" type="slidenum">
              <a:rPr lang="en-US" smtClean="0">
                <a:solidFill>
                  <a:srgbClr val="7F8C8D">
                    <a:lumMod val="60000"/>
                    <a:lumOff val="40000"/>
                  </a:srgbClr>
                </a:solidFill>
              </a:rPr>
              <a:pPr/>
              <a:t>‹#›</a:t>
            </a:fld>
            <a:endParaRPr lang="en-US" dirty="0">
              <a:solidFill>
                <a:srgbClr val="7F8C8D">
                  <a:lumMod val="60000"/>
                  <a:lumOff val="40000"/>
                </a:srgbClr>
              </a:solidFill>
            </a:endParaRPr>
          </a:p>
        </p:txBody>
      </p:sp>
    </p:spTree>
    <p:extLst>
      <p:ext uri="{BB962C8B-B14F-4D97-AF65-F5344CB8AC3E}">
        <p14:creationId xmlns:p14="http://schemas.microsoft.com/office/powerpoint/2010/main" val="232086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solidFill>
                  <a:srgbClr val="7F8C8D">
                    <a:tint val="75000"/>
                  </a:srgbClr>
                </a:solidFill>
              </a:rPr>
              <a:t>Confidential   l   2016</a:t>
            </a:r>
            <a:endParaRPr lang="en-US" dirty="0">
              <a:solidFill>
                <a:srgbClr val="7F8C8D">
                  <a:tint val="75000"/>
                </a:srgbClr>
              </a:solidFill>
            </a:endParaRPr>
          </a:p>
        </p:txBody>
      </p:sp>
      <p:sp>
        <p:nvSpPr>
          <p:cNvPr id="6" name="Slide Number Placeholder 5"/>
          <p:cNvSpPr>
            <a:spLocks noGrp="1"/>
          </p:cNvSpPr>
          <p:nvPr>
            <p:ph type="sldNum" sz="quarter" idx="12"/>
          </p:nvPr>
        </p:nvSpPr>
        <p:spPr/>
        <p:txBody>
          <a:bodyPr/>
          <a:lstStyle/>
          <a:p>
            <a:fld id="{947C43E5-FF98-4945-81A3-00BB564BCCB8}" type="slidenum">
              <a:rPr lang="en-US" smtClean="0">
                <a:solidFill>
                  <a:srgbClr val="7F8C8D">
                    <a:lumMod val="60000"/>
                    <a:lumOff val="40000"/>
                  </a:srgbClr>
                </a:solidFill>
              </a:rPr>
              <a:pPr/>
              <a:t>‹#›</a:t>
            </a:fld>
            <a:endParaRPr lang="en-US" dirty="0">
              <a:solidFill>
                <a:srgbClr val="7F8C8D">
                  <a:lumMod val="60000"/>
                  <a:lumOff val="40000"/>
                </a:srgbClr>
              </a:solidFill>
            </a:endParaRPr>
          </a:p>
        </p:txBody>
      </p:sp>
      <p:sp>
        <p:nvSpPr>
          <p:cNvPr id="8" name="Title Placeholder 1"/>
          <p:cNvSpPr>
            <a:spLocks noGrp="1"/>
          </p:cNvSpPr>
          <p:nvPr>
            <p:ph type="title"/>
          </p:nvPr>
        </p:nvSpPr>
        <p:spPr>
          <a:xfrm>
            <a:off x="1219200" y="1734589"/>
            <a:ext cx="16586560" cy="1945766"/>
          </a:xfrm>
          <a:prstGeom prst="rect">
            <a:avLst/>
          </a:prstGeom>
        </p:spPr>
        <p:txBody>
          <a:bodyPr vert="horz" lIns="91440" tIns="45720" rIns="91440" bIns="45720" rtlCol="0" anchor="ctr">
            <a:normAutofit/>
          </a:bodyPr>
          <a:lstStyle/>
          <a:p>
            <a:r>
              <a:rPr lang="en-US" dirty="0"/>
              <a:t>Click to edit Master title style</a:t>
            </a:r>
          </a:p>
        </p:txBody>
      </p:sp>
      <p:sp>
        <p:nvSpPr>
          <p:cNvPr id="9" name="Text Placeholder 2"/>
          <p:cNvSpPr>
            <a:spLocks noGrp="1"/>
          </p:cNvSpPr>
          <p:nvPr>
            <p:ph idx="1"/>
          </p:nvPr>
        </p:nvSpPr>
        <p:spPr>
          <a:xfrm>
            <a:off x="1219200" y="4385713"/>
            <a:ext cx="16586560" cy="77046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6432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73840" y="1734589"/>
            <a:ext cx="20590960" cy="194576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2573840" y="4182517"/>
            <a:ext cx="9414960" cy="7806286"/>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3749840" y="4182517"/>
            <a:ext cx="9414960" cy="7806286"/>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a:solidFill>
                  <a:srgbClr val="7F8C8D">
                    <a:tint val="75000"/>
                  </a:srgbClr>
                </a:solidFill>
              </a:rPr>
              <a:t>Confidential   l   2016</a:t>
            </a:r>
            <a:endParaRPr lang="en-US" dirty="0">
              <a:solidFill>
                <a:srgbClr val="7F8C8D">
                  <a:tint val="75000"/>
                </a:srgbClr>
              </a:solidFill>
            </a:endParaRPr>
          </a:p>
        </p:txBody>
      </p:sp>
      <p:sp>
        <p:nvSpPr>
          <p:cNvPr id="7" name="Slide Number Placeholder 6"/>
          <p:cNvSpPr>
            <a:spLocks noGrp="1"/>
          </p:cNvSpPr>
          <p:nvPr>
            <p:ph type="sldNum" sz="quarter" idx="12"/>
          </p:nvPr>
        </p:nvSpPr>
        <p:spPr/>
        <p:txBody>
          <a:bodyPr/>
          <a:lstStyle/>
          <a:p>
            <a:fld id="{947C43E5-FF98-4945-81A3-00BB564BCCB8}" type="slidenum">
              <a:rPr lang="en-US" smtClean="0">
                <a:solidFill>
                  <a:srgbClr val="7F8C8D">
                    <a:lumMod val="60000"/>
                    <a:lumOff val="40000"/>
                  </a:srgbClr>
                </a:solidFill>
              </a:rPr>
              <a:pPr/>
              <a:t>‹#›</a:t>
            </a:fld>
            <a:endParaRPr lang="en-US" dirty="0">
              <a:solidFill>
                <a:srgbClr val="7F8C8D">
                  <a:lumMod val="60000"/>
                  <a:lumOff val="40000"/>
                </a:srgbClr>
              </a:solidFill>
            </a:endParaRPr>
          </a:p>
        </p:txBody>
      </p:sp>
    </p:spTree>
    <p:extLst>
      <p:ext uri="{BB962C8B-B14F-4D97-AF65-F5344CB8AC3E}">
        <p14:creationId xmlns:p14="http://schemas.microsoft.com/office/powerpoint/2010/main" val="1164505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28685" y="1734589"/>
            <a:ext cx="20636114" cy="1945766"/>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28685" y="3980916"/>
            <a:ext cx="9464350" cy="1279524"/>
          </a:xfrm>
        </p:spPr>
        <p:txBody>
          <a:bodyPr anchor="b">
            <a:normAutofit/>
          </a:bodyPr>
          <a:lstStyle>
            <a:lvl1pPr marL="0" indent="0">
              <a:buNone/>
              <a:defRPr sz="40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2528686" y="5467328"/>
            <a:ext cx="9464864" cy="6623072"/>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3696737" y="3980916"/>
            <a:ext cx="9468066" cy="1279524"/>
          </a:xfrm>
        </p:spPr>
        <p:txBody>
          <a:bodyPr anchor="b">
            <a:normAutofit/>
          </a:bodyPr>
          <a:lstStyle>
            <a:lvl1pPr marL="0" indent="0">
              <a:buNone/>
              <a:defRPr sz="40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3696223" y="5467328"/>
            <a:ext cx="9468582" cy="6623072"/>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solidFill>
                  <a:srgbClr val="7F8C8D">
                    <a:tint val="75000"/>
                  </a:srgbClr>
                </a:solidFill>
              </a:rPr>
              <a:t>Confidential   l   2016</a:t>
            </a:r>
            <a:endParaRPr lang="en-US" dirty="0">
              <a:solidFill>
                <a:srgbClr val="7F8C8D">
                  <a:tint val="75000"/>
                </a:srgbClr>
              </a:solidFill>
            </a:endParaRPr>
          </a:p>
        </p:txBody>
      </p:sp>
      <p:sp>
        <p:nvSpPr>
          <p:cNvPr id="9" name="Slide Number Placeholder 8"/>
          <p:cNvSpPr>
            <a:spLocks noGrp="1"/>
          </p:cNvSpPr>
          <p:nvPr>
            <p:ph type="sldNum" sz="quarter" idx="12"/>
          </p:nvPr>
        </p:nvSpPr>
        <p:spPr/>
        <p:txBody>
          <a:bodyPr/>
          <a:lstStyle/>
          <a:p>
            <a:fld id="{947C43E5-FF98-4945-81A3-00BB564BCCB8}" type="slidenum">
              <a:rPr lang="en-US" smtClean="0">
                <a:solidFill>
                  <a:srgbClr val="7F8C8D">
                    <a:lumMod val="60000"/>
                    <a:lumOff val="40000"/>
                  </a:srgbClr>
                </a:solidFill>
              </a:rPr>
              <a:pPr/>
              <a:t>‹#›</a:t>
            </a:fld>
            <a:endParaRPr lang="en-US" dirty="0">
              <a:solidFill>
                <a:srgbClr val="7F8C8D">
                  <a:lumMod val="60000"/>
                  <a:lumOff val="40000"/>
                </a:srgbClr>
              </a:solidFill>
            </a:endParaRPr>
          </a:p>
        </p:txBody>
      </p:sp>
    </p:spTree>
    <p:extLst>
      <p:ext uri="{BB962C8B-B14F-4D97-AF65-F5344CB8AC3E}">
        <p14:creationId xmlns:p14="http://schemas.microsoft.com/office/powerpoint/2010/main" val="2081963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28685" y="1734589"/>
            <a:ext cx="20636114" cy="1945766"/>
          </a:xfrm>
          <a:prstGeom prst="rect">
            <a:avLst/>
          </a:prstGeo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solidFill>
                  <a:srgbClr val="7F8C8D">
                    <a:tint val="75000"/>
                  </a:srgbClr>
                </a:solidFill>
              </a:rPr>
              <a:t>Confidential   l   2016</a:t>
            </a:r>
            <a:endParaRPr lang="en-US" dirty="0">
              <a:solidFill>
                <a:srgbClr val="7F8C8D">
                  <a:tint val="75000"/>
                </a:srgbClr>
              </a:solidFill>
            </a:endParaRPr>
          </a:p>
        </p:txBody>
      </p:sp>
      <p:sp>
        <p:nvSpPr>
          <p:cNvPr id="5" name="Slide Number Placeholder 4"/>
          <p:cNvSpPr>
            <a:spLocks noGrp="1"/>
          </p:cNvSpPr>
          <p:nvPr>
            <p:ph type="sldNum" sz="quarter" idx="12"/>
          </p:nvPr>
        </p:nvSpPr>
        <p:spPr/>
        <p:txBody>
          <a:bodyPr/>
          <a:lstStyle/>
          <a:p>
            <a:fld id="{947C43E5-FF98-4945-81A3-00BB564BCCB8}" type="slidenum">
              <a:rPr lang="en-US" smtClean="0">
                <a:solidFill>
                  <a:srgbClr val="7F8C8D">
                    <a:lumMod val="60000"/>
                    <a:lumOff val="40000"/>
                  </a:srgbClr>
                </a:solidFill>
              </a:rPr>
              <a:pPr/>
              <a:t>‹#›</a:t>
            </a:fld>
            <a:endParaRPr lang="en-US" dirty="0">
              <a:solidFill>
                <a:srgbClr val="7F8C8D">
                  <a:lumMod val="60000"/>
                  <a:lumOff val="40000"/>
                </a:srgbClr>
              </a:solidFill>
            </a:endParaRPr>
          </a:p>
        </p:txBody>
      </p:sp>
    </p:spTree>
    <p:extLst>
      <p:ext uri="{BB962C8B-B14F-4D97-AF65-F5344CB8AC3E}">
        <p14:creationId xmlns:p14="http://schemas.microsoft.com/office/powerpoint/2010/main" val="1531992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solidFill>
                  <a:srgbClr val="7F8C8D">
                    <a:tint val="75000"/>
                  </a:srgbClr>
                </a:solidFill>
              </a:rPr>
              <a:t>Confidential   l   2016</a:t>
            </a:r>
            <a:endParaRPr lang="en-US" dirty="0">
              <a:solidFill>
                <a:srgbClr val="7F8C8D">
                  <a:tint val="75000"/>
                </a:srgbClr>
              </a:solidFill>
            </a:endParaRPr>
          </a:p>
        </p:txBody>
      </p:sp>
      <p:sp>
        <p:nvSpPr>
          <p:cNvPr id="4" name="Slide Number Placeholder 3"/>
          <p:cNvSpPr>
            <a:spLocks noGrp="1"/>
          </p:cNvSpPr>
          <p:nvPr>
            <p:ph type="sldNum" sz="quarter" idx="12"/>
          </p:nvPr>
        </p:nvSpPr>
        <p:spPr/>
        <p:txBody>
          <a:bodyPr/>
          <a:lstStyle/>
          <a:p>
            <a:fld id="{947C43E5-FF98-4945-81A3-00BB564BCCB8}" type="slidenum">
              <a:rPr lang="en-US" smtClean="0">
                <a:solidFill>
                  <a:srgbClr val="7F8C8D">
                    <a:lumMod val="60000"/>
                    <a:lumOff val="40000"/>
                  </a:srgbClr>
                </a:solidFill>
              </a:rPr>
              <a:pPr/>
              <a:t>‹#›</a:t>
            </a:fld>
            <a:endParaRPr lang="en-US" dirty="0">
              <a:solidFill>
                <a:srgbClr val="7F8C8D">
                  <a:lumMod val="60000"/>
                  <a:lumOff val="40000"/>
                </a:srgbClr>
              </a:solidFill>
            </a:endParaRPr>
          </a:p>
        </p:txBody>
      </p:sp>
    </p:spTree>
    <p:extLst>
      <p:ext uri="{BB962C8B-B14F-4D97-AF65-F5344CB8AC3E}">
        <p14:creationId xmlns:p14="http://schemas.microsoft.com/office/powerpoint/2010/main" val="39343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0684" y="3419020"/>
            <a:ext cx="7747464" cy="2324100"/>
          </a:xfrm>
          <a:prstGeom prst="rect">
            <a:avLst/>
          </a:prstGeom>
        </p:spPr>
        <p:txBody>
          <a:bodyPr anchor="b"/>
          <a:lstStyle>
            <a:lvl1pPr algn="l">
              <a:defRPr sz="4000" b="1"/>
            </a:lvl1pPr>
          </a:lstStyle>
          <a:p>
            <a:r>
              <a:rPr lang="en-US" dirty="0"/>
              <a:t>Click to edit Master title style</a:t>
            </a:r>
          </a:p>
        </p:txBody>
      </p:sp>
      <p:sp>
        <p:nvSpPr>
          <p:cNvPr id="3" name="Content Placeholder 2"/>
          <p:cNvSpPr>
            <a:spLocks noGrp="1"/>
          </p:cNvSpPr>
          <p:nvPr>
            <p:ph idx="1"/>
          </p:nvPr>
        </p:nvSpPr>
        <p:spPr>
          <a:xfrm>
            <a:off x="9359901" y="4724400"/>
            <a:ext cx="13804902" cy="763270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50684" y="6246879"/>
            <a:ext cx="7747464" cy="5754622"/>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solidFill>
                  <a:srgbClr val="7F8C8D">
                    <a:tint val="75000"/>
                  </a:srgbClr>
                </a:solidFill>
              </a:rPr>
              <a:t>Confidential   l   2016</a:t>
            </a:r>
            <a:endParaRPr lang="en-US" dirty="0">
              <a:solidFill>
                <a:srgbClr val="7F8C8D">
                  <a:tint val="75000"/>
                </a:srgbClr>
              </a:solidFill>
            </a:endParaRPr>
          </a:p>
        </p:txBody>
      </p:sp>
      <p:sp>
        <p:nvSpPr>
          <p:cNvPr id="7" name="Slide Number Placeholder 6"/>
          <p:cNvSpPr>
            <a:spLocks noGrp="1"/>
          </p:cNvSpPr>
          <p:nvPr>
            <p:ph type="sldNum" sz="quarter" idx="12"/>
          </p:nvPr>
        </p:nvSpPr>
        <p:spPr/>
        <p:txBody>
          <a:bodyPr/>
          <a:lstStyle/>
          <a:p>
            <a:fld id="{947C43E5-FF98-4945-81A3-00BB564BCCB8}" type="slidenum">
              <a:rPr lang="en-US" smtClean="0">
                <a:solidFill>
                  <a:srgbClr val="7F8C8D">
                    <a:lumMod val="60000"/>
                    <a:lumOff val="40000"/>
                  </a:srgbClr>
                </a:solidFill>
              </a:rPr>
              <a:pPr/>
              <a:t>‹#›</a:t>
            </a:fld>
            <a:endParaRPr lang="en-US" dirty="0">
              <a:solidFill>
                <a:srgbClr val="7F8C8D">
                  <a:lumMod val="60000"/>
                  <a:lumOff val="40000"/>
                </a:srgbClr>
              </a:solidFill>
            </a:endParaRPr>
          </a:p>
        </p:txBody>
      </p:sp>
    </p:spTree>
    <p:extLst>
      <p:ext uri="{BB962C8B-B14F-4D97-AF65-F5344CB8AC3E}">
        <p14:creationId xmlns:p14="http://schemas.microsoft.com/office/powerpoint/2010/main" val="1836639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0F2AF2-EA92-44F8-853B-5E3554E36C48}" type="datetimeFigureOut">
              <a:rPr lang="en-US" smtClean="0"/>
              <a:pPr/>
              <a:t>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pPr/>
              <a:t>‹#›</a:t>
            </a:fld>
            <a:endParaRPr lang="en-US"/>
          </a:p>
        </p:txBody>
      </p:sp>
      <p:sp>
        <p:nvSpPr>
          <p:cNvPr id="12" name="Rectangle 11"/>
          <p:cNvSpPr/>
          <p:nvPr userDrawn="1"/>
        </p:nvSpPr>
        <p:spPr>
          <a:xfrm>
            <a:off x="0" y="9421586"/>
            <a:ext cx="4833257" cy="4294414"/>
          </a:xfrm>
          <a:prstGeom prst="rect">
            <a:avLst/>
          </a:prstGeom>
          <a:solidFill>
            <a:srgbClr val="121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55356" y="8876562"/>
            <a:ext cx="4833257" cy="4294414"/>
          </a:xfrm>
          <a:prstGeom prst="rect">
            <a:avLst/>
          </a:prstGeom>
          <a:solidFill>
            <a:srgbClr val="FEC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203696" y="8300543"/>
            <a:ext cx="4833257" cy="42944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9550743" y="0"/>
            <a:ext cx="4833257" cy="4294414"/>
          </a:xfrm>
          <a:prstGeom prst="rect">
            <a:avLst/>
          </a:prstGeom>
          <a:solidFill>
            <a:srgbClr val="121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18990220" y="524359"/>
            <a:ext cx="4833257" cy="4294414"/>
          </a:xfrm>
          <a:prstGeom prst="rect">
            <a:avLst/>
          </a:prstGeom>
          <a:solidFill>
            <a:srgbClr val="FEC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18383197" y="1095214"/>
            <a:ext cx="4833257" cy="42944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FPS Logo Presentation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7393" y="10863962"/>
            <a:ext cx="4114027" cy="1567248"/>
          </a:xfrm>
          <a:prstGeom prst="rect">
            <a:avLst/>
          </a:prstGeom>
        </p:spPr>
      </p:pic>
    </p:spTree>
    <p:extLst>
      <p:ext uri="{BB962C8B-B14F-4D97-AF65-F5344CB8AC3E}">
        <p14:creationId xmlns:p14="http://schemas.microsoft.com/office/powerpoint/2010/main" val="2030080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1" y="9601200"/>
            <a:ext cx="18715554" cy="1133476"/>
          </a:xfrm>
          <a:prstGeom prst="rect">
            <a:avLst/>
          </a:prstGeom>
        </p:spPr>
        <p:txBody>
          <a:bodyPr anchor="b"/>
          <a:lstStyle>
            <a:lvl1pPr algn="l">
              <a:defRPr sz="4000" b="1"/>
            </a:lvl1pPr>
          </a:lstStyle>
          <a:p>
            <a:r>
              <a:rPr lang="en-US" dirty="0"/>
              <a:t>Click to edit Master title style</a:t>
            </a:r>
          </a:p>
        </p:txBody>
      </p:sp>
      <p:sp>
        <p:nvSpPr>
          <p:cNvPr id="3" name="Picture Placeholder 2"/>
          <p:cNvSpPr>
            <a:spLocks noGrp="1"/>
          </p:cNvSpPr>
          <p:nvPr>
            <p:ph type="pic" idx="1"/>
          </p:nvPr>
        </p:nvSpPr>
        <p:spPr>
          <a:xfrm>
            <a:off x="1371600" y="3708401"/>
            <a:ext cx="21894800" cy="57467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dirty="0"/>
              <a:t>Click icon to add picture</a:t>
            </a:r>
          </a:p>
        </p:txBody>
      </p:sp>
      <p:sp>
        <p:nvSpPr>
          <p:cNvPr id="4" name="Text Placeholder 3"/>
          <p:cNvSpPr>
            <a:spLocks noGrp="1"/>
          </p:cNvSpPr>
          <p:nvPr>
            <p:ph type="body" sz="half" idx="2"/>
          </p:nvPr>
        </p:nvSpPr>
        <p:spPr>
          <a:xfrm>
            <a:off x="1358901" y="10734679"/>
            <a:ext cx="18728254" cy="1220258"/>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a:solidFill>
                  <a:srgbClr val="7F8C8D">
                    <a:tint val="75000"/>
                  </a:srgbClr>
                </a:solidFill>
              </a:rPr>
              <a:t>Confidential   l   2016</a:t>
            </a:r>
            <a:endParaRPr lang="en-US" dirty="0">
              <a:solidFill>
                <a:srgbClr val="7F8C8D">
                  <a:tint val="75000"/>
                </a:srgbClr>
              </a:solidFill>
            </a:endParaRPr>
          </a:p>
        </p:txBody>
      </p:sp>
      <p:sp>
        <p:nvSpPr>
          <p:cNvPr id="7" name="Slide Number Placeholder 6"/>
          <p:cNvSpPr>
            <a:spLocks noGrp="1"/>
          </p:cNvSpPr>
          <p:nvPr>
            <p:ph type="sldNum" sz="quarter" idx="12"/>
          </p:nvPr>
        </p:nvSpPr>
        <p:spPr/>
        <p:txBody>
          <a:bodyPr/>
          <a:lstStyle/>
          <a:p>
            <a:fld id="{947C43E5-FF98-4945-81A3-00BB564BCCB8}" type="slidenum">
              <a:rPr lang="en-US" smtClean="0">
                <a:solidFill>
                  <a:srgbClr val="7F8C8D">
                    <a:lumMod val="60000"/>
                    <a:lumOff val="40000"/>
                  </a:srgbClr>
                </a:solidFill>
              </a:rPr>
              <a:pPr/>
              <a:t>‹#›</a:t>
            </a:fld>
            <a:endParaRPr lang="en-US" dirty="0">
              <a:solidFill>
                <a:srgbClr val="7F8C8D">
                  <a:lumMod val="60000"/>
                  <a:lumOff val="40000"/>
                </a:srgbClr>
              </a:solidFill>
            </a:endParaRPr>
          </a:p>
        </p:txBody>
      </p:sp>
    </p:spTree>
    <p:extLst>
      <p:ext uri="{BB962C8B-B14F-4D97-AF65-F5344CB8AC3E}">
        <p14:creationId xmlns:p14="http://schemas.microsoft.com/office/powerpoint/2010/main" val="1557851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67202" y="4984751"/>
            <a:ext cx="18033997" cy="2940050"/>
          </a:xfrm>
        </p:spPr>
        <p:txBody>
          <a:bodyPr/>
          <a:lstStyle>
            <a:lvl1pPr algn="r">
              <a:defRPr sz="8800"/>
            </a:lvl1pPr>
          </a:lstStyle>
          <a:p>
            <a:r>
              <a:rPr lang="en-US"/>
              <a:t>Click to edit Master title style</a:t>
            </a:r>
            <a:endParaRPr/>
          </a:p>
        </p:txBody>
      </p:sp>
      <p:sp>
        <p:nvSpPr>
          <p:cNvPr id="3" name="Subtitle 2"/>
          <p:cNvSpPr>
            <a:spLocks noGrp="1"/>
          </p:cNvSpPr>
          <p:nvPr>
            <p:ph type="subTitle" idx="1"/>
          </p:nvPr>
        </p:nvSpPr>
        <p:spPr>
          <a:xfrm>
            <a:off x="4267204" y="7933764"/>
            <a:ext cx="18033997" cy="3505200"/>
          </a:xfrm>
        </p:spPr>
        <p:txBody>
          <a:bodyPr>
            <a:normAutofit/>
          </a:bodyPr>
          <a:lstStyle>
            <a:lvl1pPr marL="0" indent="0" algn="r">
              <a:spcBef>
                <a:spcPts val="1200"/>
              </a:spcBef>
              <a:buNone/>
              <a:defRPr sz="3600">
                <a:solidFill>
                  <a:schemeClr val="bg1"/>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en-US"/>
              <a:t>Click to edit Master subtitle style</a:t>
            </a:r>
            <a:endParaRPr dirty="0"/>
          </a:p>
        </p:txBody>
      </p:sp>
      <p:sp>
        <p:nvSpPr>
          <p:cNvPr id="4" name="Slide Number Placeholder 5"/>
          <p:cNvSpPr>
            <a:spLocks noGrp="1"/>
          </p:cNvSpPr>
          <p:nvPr>
            <p:ph type="sldNum" sz="quarter" idx="10"/>
          </p:nvPr>
        </p:nvSpPr>
        <p:spPr/>
        <p:txBody>
          <a:bodyPr/>
          <a:lstStyle>
            <a:lvl1pPr>
              <a:defRPr/>
            </a:lvl1pPr>
          </a:lstStyle>
          <a:p>
            <a:fld id="{2C8036C4-2713-4D97-8B4E-3AF237FC569C}" type="slidenum">
              <a:rPr lang="en-US">
                <a:solidFill>
                  <a:srgbClr val="E4E9EF"/>
                </a:solidFill>
              </a:rPr>
              <a:pPr/>
              <a:t>‹#›</a:t>
            </a:fld>
            <a:endParaRPr lang="en-US" dirty="0">
              <a:solidFill>
                <a:srgbClr val="E4E9EF"/>
              </a:solidFill>
            </a:endParaRPr>
          </a:p>
        </p:txBody>
      </p:sp>
    </p:spTree>
    <p:extLst>
      <p:ext uri="{BB962C8B-B14F-4D97-AF65-F5344CB8AC3E}">
        <p14:creationId xmlns:p14="http://schemas.microsoft.com/office/powerpoint/2010/main" val="1894003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Overlay-ContentSlides.png"/>
          <p:cNvPicPr>
            <a:picLocks noChangeAspect="1"/>
          </p:cNvPicPr>
          <p:nvPr/>
        </p:nvPicPr>
        <p:blipFill>
          <a:blip r:embed="rId2" cstate="print"/>
          <a:srcRect/>
          <a:stretch>
            <a:fillRect/>
          </a:stretch>
        </p:blipFill>
        <p:spPr bwMode="auto">
          <a:xfrm>
            <a:off x="402170" y="374651"/>
            <a:ext cx="23541565" cy="12963526"/>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3"/>
          <p:cNvSpPr>
            <a:spLocks noGrp="1"/>
          </p:cNvSpPr>
          <p:nvPr>
            <p:ph type="dt" sz="half" idx="10"/>
          </p:nvPr>
        </p:nvSpPr>
        <p:spPr>
          <a:xfrm>
            <a:off x="1016000" y="12576177"/>
            <a:ext cx="5033435" cy="730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D4CEE7A6-4E37-4C7C-A5C2-3161E6D8ABB8}" type="datetimeFigureOut">
              <a:rPr lang="en-US">
                <a:solidFill>
                  <a:prstClr val="white"/>
                </a:solidFill>
                <a:latin typeface="Trebuchet MS" pitchFamily="34" charset="0"/>
                <a:ea typeface="ＭＳ Ｐゴシック" charset="-128"/>
              </a:rPr>
              <a:pPr fontAlgn="base">
                <a:spcBef>
                  <a:spcPct val="0"/>
                </a:spcBef>
                <a:spcAft>
                  <a:spcPct val="0"/>
                </a:spcAft>
              </a:pPr>
              <a:t>11/7/18</a:t>
            </a:fld>
            <a:endParaRPr lang="en-US" dirty="0">
              <a:solidFill>
                <a:prstClr val="white"/>
              </a:solidFill>
              <a:latin typeface="Trebuchet MS" pitchFamily="34" charset="0"/>
              <a:ea typeface="ＭＳ Ｐゴシック" charset="-128"/>
            </a:endParaRPr>
          </a:p>
        </p:txBody>
      </p:sp>
      <p:sp>
        <p:nvSpPr>
          <p:cNvPr id="6" name="Footer Placeholder 4"/>
          <p:cNvSpPr>
            <a:spLocks noGrp="1"/>
          </p:cNvSpPr>
          <p:nvPr>
            <p:ph type="ftr" sz="quarter" idx="11"/>
          </p:nvPr>
        </p:nvSpPr>
        <p:spPr>
          <a:xfrm>
            <a:off x="8813800" y="12576177"/>
            <a:ext cx="13970000" cy="730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solidFill>
                <a:prstClr val="white"/>
              </a:solidFill>
              <a:latin typeface="Trebuchet MS"/>
            </a:endParaRPr>
          </a:p>
        </p:txBody>
      </p:sp>
      <p:sp>
        <p:nvSpPr>
          <p:cNvPr id="7" name="Slide Number Placeholder 5"/>
          <p:cNvSpPr>
            <a:spLocks noGrp="1"/>
          </p:cNvSpPr>
          <p:nvPr>
            <p:ph type="sldNum" sz="quarter" idx="12"/>
          </p:nvPr>
        </p:nvSpPr>
        <p:spPr/>
        <p:txBody>
          <a:bodyPr/>
          <a:lstStyle>
            <a:lvl1pPr>
              <a:defRPr/>
            </a:lvl1pPr>
          </a:lstStyle>
          <a:p>
            <a:fld id="{7DC1E5EC-2C53-4D41-900A-9401060E2499}" type="slidenum">
              <a:rPr lang="en-US">
                <a:solidFill>
                  <a:srgbClr val="E4E9EF"/>
                </a:solidFill>
              </a:rPr>
              <a:pPr/>
              <a:t>‹#›</a:t>
            </a:fld>
            <a:endParaRPr lang="en-US" dirty="0">
              <a:solidFill>
                <a:srgbClr val="E4E9EF"/>
              </a:solidFill>
            </a:endParaRPr>
          </a:p>
        </p:txBody>
      </p:sp>
    </p:spTree>
    <p:extLst>
      <p:ext uri="{BB962C8B-B14F-4D97-AF65-F5344CB8AC3E}">
        <p14:creationId xmlns:p14="http://schemas.microsoft.com/office/powerpoint/2010/main" val="27279387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Overlay-SectionHeader.png"/>
          <p:cNvPicPr>
            <a:picLocks noChangeAspect="1"/>
          </p:cNvPicPr>
          <p:nvPr/>
        </p:nvPicPr>
        <p:blipFill>
          <a:blip r:embed="rId2" cstate="print"/>
          <a:srcRect/>
          <a:stretch>
            <a:fillRect/>
          </a:stretch>
        </p:blipFill>
        <p:spPr bwMode="auto">
          <a:xfrm>
            <a:off x="423334" y="374650"/>
            <a:ext cx="23537333" cy="12966700"/>
          </a:xfrm>
          <a:prstGeom prst="rect">
            <a:avLst/>
          </a:prstGeom>
          <a:noFill/>
          <a:ln w="9525">
            <a:noFill/>
            <a:miter lim="800000"/>
            <a:headEnd/>
            <a:tailEnd/>
          </a:ln>
        </p:spPr>
      </p:pic>
      <p:sp>
        <p:nvSpPr>
          <p:cNvPr id="2" name="Title 1"/>
          <p:cNvSpPr>
            <a:spLocks noGrp="1"/>
          </p:cNvSpPr>
          <p:nvPr>
            <p:ph type="title"/>
          </p:nvPr>
        </p:nvSpPr>
        <p:spPr>
          <a:xfrm>
            <a:off x="2078569" y="5182721"/>
            <a:ext cx="20222632" cy="2724150"/>
          </a:xfrm>
        </p:spPr>
        <p:txBody>
          <a:bodyPr>
            <a:noAutofit/>
          </a:bodyPr>
          <a:lstStyle>
            <a:lvl1pPr algn="l">
              <a:defRPr sz="8800" b="1"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078569" y="7900709"/>
            <a:ext cx="20222632" cy="3000374"/>
          </a:xfrm>
        </p:spPr>
        <p:txBody>
          <a:bodyPr/>
          <a:lstStyle>
            <a:lvl1pPr marL="0" indent="0" algn="l">
              <a:spcBef>
                <a:spcPts val="1200"/>
              </a:spcBef>
              <a:buNone/>
              <a:defRPr sz="4000" cap="none" baseline="0">
                <a:solidFill>
                  <a:schemeClr val="bg1"/>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a:xfrm>
            <a:off x="1016000" y="12576177"/>
            <a:ext cx="5033435" cy="730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85FFC2EB-0C80-4820-9B52-1F3BC69ED053}" type="datetimeFigureOut">
              <a:rPr lang="en-US">
                <a:solidFill>
                  <a:prstClr val="white"/>
                </a:solidFill>
                <a:latin typeface="Trebuchet MS" pitchFamily="34" charset="0"/>
                <a:ea typeface="ＭＳ Ｐゴシック" charset="-128"/>
              </a:rPr>
              <a:pPr fontAlgn="base">
                <a:spcBef>
                  <a:spcPct val="0"/>
                </a:spcBef>
                <a:spcAft>
                  <a:spcPct val="0"/>
                </a:spcAft>
              </a:pPr>
              <a:t>11/7/18</a:t>
            </a:fld>
            <a:endParaRPr lang="en-US" dirty="0">
              <a:solidFill>
                <a:prstClr val="white"/>
              </a:solidFill>
              <a:latin typeface="Trebuchet MS" pitchFamily="34" charset="0"/>
              <a:ea typeface="ＭＳ Ｐゴシック" charset="-128"/>
            </a:endParaRPr>
          </a:p>
        </p:txBody>
      </p:sp>
      <p:sp>
        <p:nvSpPr>
          <p:cNvPr id="6" name="Footer Placeholder 4"/>
          <p:cNvSpPr>
            <a:spLocks noGrp="1"/>
          </p:cNvSpPr>
          <p:nvPr>
            <p:ph type="ftr" sz="quarter" idx="11"/>
          </p:nvPr>
        </p:nvSpPr>
        <p:spPr>
          <a:xfrm>
            <a:off x="8813800" y="12576177"/>
            <a:ext cx="13970000" cy="730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solidFill>
                <a:prstClr val="white"/>
              </a:solidFill>
              <a:latin typeface="Trebuchet MS"/>
            </a:endParaRPr>
          </a:p>
        </p:txBody>
      </p:sp>
      <p:sp>
        <p:nvSpPr>
          <p:cNvPr id="7" name="Slide Number Placeholder 5"/>
          <p:cNvSpPr>
            <a:spLocks noGrp="1"/>
          </p:cNvSpPr>
          <p:nvPr>
            <p:ph type="sldNum" sz="quarter" idx="12"/>
          </p:nvPr>
        </p:nvSpPr>
        <p:spPr/>
        <p:txBody>
          <a:bodyPr/>
          <a:lstStyle>
            <a:lvl1pPr>
              <a:defRPr/>
            </a:lvl1pPr>
          </a:lstStyle>
          <a:p>
            <a:fld id="{F0851B38-4AEB-4879-8364-85F3B1C2FB7A}" type="slidenum">
              <a:rPr lang="en-US">
                <a:solidFill>
                  <a:srgbClr val="E4E9EF"/>
                </a:solidFill>
              </a:rPr>
              <a:pPr/>
              <a:t>‹#›</a:t>
            </a:fld>
            <a:endParaRPr lang="en-US" dirty="0">
              <a:solidFill>
                <a:srgbClr val="E4E9EF"/>
              </a:solidFill>
            </a:endParaRPr>
          </a:p>
        </p:txBody>
      </p:sp>
    </p:spTree>
    <p:extLst>
      <p:ext uri="{BB962C8B-B14F-4D97-AF65-F5344CB8AC3E}">
        <p14:creationId xmlns:p14="http://schemas.microsoft.com/office/powerpoint/2010/main" val="2207043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Overlay-ContentSlides.png"/>
          <p:cNvPicPr>
            <a:picLocks noChangeAspect="1"/>
          </p:cNvPicPr>
          <p:nvPr/>
        </p:nvPicPr>
        <p:blipFill>
          <a:blip r:embed="rId2" cstate="print"/>
          <a:srcRect/>
          <a:stretch>
            <a:fillRect/>
          </a:stretch>
        </p:blipFill>
        <p:spPr bwMode="auto">
          <a:xfrm>
            <a:off x="402170" y="374651"/>
            <a:ext cx="23541565" cy="12963526"/>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2078565" y="3657601"/>
            <a:ext cx="9753600" cy="8439150"/>
          </a:xfrm>
        </p:spPr>
        <p:txBody>
          <a:bodyPr>
            <a:normAutofit/>
          </a:bodyPr>
          <a:lstStyle>
            <a:lvl1pPr>
              <a:defRPr sz="4000"/>
            </a:lvl1pPr>
            <a:lvl2pPr>
              <a:defRPr sz="3600"/>
            </a:lvl2pPr>
            <a:lvl3pPr>
              <a:defRPr sz="36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12502776" y="3657601"/>
            <a:ext cx="9753600" cy="8439150"/>
          </a:xfrm>
        </p:spPr>
        <p:txBody>
          <a:bodyPr>
            <a:normAutofit/>
          </a:bodyPr>
          <a:lstStyle>
            <a:lvl1pPr>
              <a:defRPr sz="4000"/>
            </a:lvl1pPr>
            <a:lvl2pPr>
              <a:defRPr sz="3600"/>
            </a:lvl2pPr>
            <a:lvl3pPr>
              <a:defRPr sz="36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Date Placeholder 4"/>
          <p:cNvSpPr>
            <a:spLocks noGrp="1"/>
          </p:cNvSpPr>
          <p:nvPr>
            <p:ph type="dt" sz="half" idx="10"/>
          </p:nvPr>
        </p:nvSpPr>
        <p:spPr>
          <a:xfrm>
            <a:off x="1016000" y="12576177"/>
            <a:ext cx="5033435" cy="730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177BF9FA-254C-4EAB-85B9-C673F605B6E9}" type="datetimeFigureOut">
              <a:rPr lang="en-US">
                <a:solidFill>
                  <a:prstClr val="white"/>
                </a:solidFill>
                <a:latin typeface="Trebuchet MS" pitchFamily="34" charset="0"/>
                <a:ea typeface="ＭＳ Ｐゴシック" charset="-128"/>
              </a:rPr>
              <a:pPr fontAlgn="base">
                <a:spcBef>
                  <a:spcPct val="0"/>
                </a:spcBef>
                <a:spcAft>
                  <a:spcPct val="0"/>
                </a:spcAft>
              </a:pPr>
              <a:t>11/7/18</a:t>
            </a:fld>
            <a:endParaRPr lang="en-US" dirty="0">
              <a:solidFill>
                <a:prstClr val="white"/>
              </a:solidFill>
              <a:latin typeface="Trebuchet MS" pitchFamily="34" charset="0"/>
              <a:ea typeface="ＭＳ Ｐゴシック" charset="-128"/>
            </a:endParaRPr>
          </a:p>
        </p:txBody>
      </p:sp>
      <p:sp>
        <p:nvSpPr>
          <p:cNvPr id="7" name="Footer Placeholder 5"/>
          <p:cNvSpPr>
            <a:spLocks noGrp="1"/>
          </p:cNvSpPr>
          <p:nvPr>
            <p:ph type="ftr" sz="quarter" idx="11"/>
          </p:nvPr>
        </p:nvSpPr>
        <p:spPr>
          <a:xfrm>
            <a:off x="8813800" y="12576177"/>
            <a:ext cx="13970000" cy="730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solidFill>
                <a:prstClr val="white"/>
              </a:solidFill>
              <a:latin typeface="Trebuchet MS"/>
            </a:endParaRPr>
          </a:p>
        </p:txBody>
      </p:sp>
      <p:sp>
        <p:nvSpPr>
          <p:cNvPr id="8" name="Slide Number Placeholder 6"/>
          <p:cNvSpPr>
            <a:spLocks noGrp="1"/>
          </p:cNvSpPr>
          <p:nvPr>
            <p:ph type="sldNum" sz="quarter" idx="12"/>
          </p:nvPr>
        </p:nvSpPr>
        <p:spPr/>
        <p:txBody>
          <a:bodyPr/>
          <a:lstStyle>
            <a:lvl1pPr>
              <a:defRPr/>
            </a:lvl1pPr>
          </a:lstStyle>
          <a:p>
            <a:fld id="{B93A5ECF-8520-4D8B-8245-BA484117FCC6}" type="slidenum">
              <a:rPr lang="en-US">
                <a:solidFill>
                  <a:srgbClr val="E4E9EF"/>
                </a:solidFill>
              </a:rPr>
              <a:pPr/>
              <a:t>‹#›</a:t>
            </a:fld>
            <a:endParaRPr lang="en-US" dirty="0">
              <a:solidFill>
                <a:srgbClr val="E4E9EF"/>
              </a:solidFill>
            </a:endParaRPr>
          </a:p>
        </p:txBody>
      </p:sp>
    </p:spTree>
    <p:extLst>
      <p:ext uri="{BB962C8B-B14F-4D97-AF65-F5344CB8AC3E}">
        <p14:creationId xmlns:p14="http://schemas.microsoft.com/office/powerpoint/2010/main" val="4222428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Overlay-ContentSlides.png"/>
          <p:cNvPicPr>
            <a:picLocks noChangeAspect="1"/>
          </p:cNvPicPr>
          <p:nvPr/>
        </p:nvPicPr>
        <p:blipFill>
          <a:blip r:embed="rId2" cstate="print"/>
          <a:srcRect/>
          <a:stretch>
            <a:fillRect/>
          </a:stretch>
        </p:blipFill>
        <p:spPr bwMode="auto">
          <a:xfrm>
            <a:off x="402170" y="374651"/>
            <a:ext cx="23541565" cy="12963526"/>
          </a:xfrm>
          <a:prstGeom prst="rect">
            <a:avLst/>
          </a:prstGeom>
          <a:noFill/>
          <a:ln w="9525">
            <a:noFill/>
            <a:miter lim="800000"/>
            <a:headEnd/>
            <a:tailEnd/>
          </a:ln>
        </p:spPr>
      </p:pic>
      <p:cxnSp>
        <p:nvCxnSpPr>
          <p:cNvPr id="8" name="Straight Connector 7"/>
          <p:cNvCxnSpPr/>
          <p:nvPr/>
        </p:nvCxnSpPr>
        <p:spPr>
          <a:xfrm>
            <a:off x="2332568" y="4572000"/>
            <a:ext cx="9499600" cy="317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843935" y="4572000"/>
            <a:ext cx="9508067" cy="317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332568" y="4572000"/>
            <a:ext cx="9499600" cy="317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843935" y="4572000"/>
            <a:ext cx="9508067" cy="317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078569" y="762000"/>
            <a:ext cx="20222632" cy="208877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2078568" y="2877670"/>
            <a:ext cx="9753600" cy="1579656"/>
          </a:xfrm>
        </p:spPr>
        <p:txBody>
          <a:bodyPr anchor="b">
            <a:noAutofit/>
          </a:bodyPr>
          <a:lstStyle>
            <a:lvl1pPr marL="0" indent="0" algn="ctr">
              <a:lnSpc>
                <a:spcPts val="6000"/>
              </a:lnSpc>
              <a:spcBef>
                <a:spcPts val="0"/>
              </a:spcBef>
              <a:buNone/>
              <a:defRPr sz="5600" b="0"/>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2078568" y="4724399"/>
            <a:ext cx="9753600" cy="7372350"/>
          </a:xfrm>
        </p:spPr>
        <p:txBody>
          <a:bodyPr>
            <a:normAutofit/>
          </a:bodyPr>
          <a:lstStyle>
            <a:lvl1pPr>
              <a:defRPr sz="4000"/>
            </a:lvl1pPr>
            <a:lvl2pPr>
              <a:defRPr sz="3600"/>
            </a:lvl2pPr>
            <a:lvl3pPr>
              <a:defRPr sz="3600"/>
            </a:lvl3pPr>
            <a:lvl4pPr>
              <a:defRPr sz="3600"/>
            </a:lvl4pPr>
            <a:lvl5pPr>
              <a:defRPr sz="36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12547600" y="2877670"/>
            <a:ext cx="9753600" cy="1579656"/>
          </a:xfrm>
        </p:spPr>
        <p:txBody>
          <a:bodyPr anchor="b">
            <a:noAutofit/>
          </a:bodyPr>
          <a:lstStyle>
            <a:lvl1pPr marL="0" indent="0" algn="ctr">
              <a:lnSpc>
                <a:spcPts val="6000"/>
              </a:lnSpc>
              <a:spcBef>
                <a:spcPts val="0"/>
              </a:spcBef>
              <a:buNone/>
              <a:defRPr sz="5600" b="0"/>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547600" y="4724399"/>
            <a:ext cx="9753600" cy="7372350"/>
          </a:xfrm>
        </p:spPr>
        <p:txBody>
          <a:bodyPr>
            <a:normAutofit/>
          </a:bodyPr>
          <a:lstStyle>
            <a:lvl1pPr>
              <a:defRPr sz="4000"/>
            </a:lvl1pPr>
            <a:lvl2pPr>
              <a:defRPr sz="3600"/>
            </a:lvl2pPr>
            <a:lvl3pPr>
              <a:defRPr sz="3600"/>
            </a:lvl3pPr>
            <a:lvl4pPr>
              <a:defRPr sz="3600"/>
            </a:lvl4pPr>
            <a:lvl5pPr>
              <a:defRPr sz="36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Date Placeholder 6"/>
          <p:cNvSpPr>
            <a:spLocks noGrp="1"/>
          </p:cNvSpPr>
          <p:nvPr>
            <p:ph type="dt" sz="half" idx="10"/>
          </p:nvPr>
        </p:nvSpPr>
        <p:spPr>
          <a:xfrm>
            <a:off x="1016000" y="12576177"/>
            <a:ext cx="5033435" cy="730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042BB855-993F-4167-B4F8-1B12C331B419}" type="datetimeFigureOut">
              <a:rPr lang="en-US">
                <a:solidFill>
                  <a:prstClr val="white"/>
                </a:solidFill>
                <a:latin typeface="Trebuchet MS" pitchFamily="34" charset="0"/>
                <a:ea typeface="ＭＳ Ｐゴシック" charset="-128"/>
              </a:rPr>
              <a:pPr fontAlgn="base">
                <a:spcBef>
                  <a:spcPct val="0"/>
                </a:spcBef>
                <a:spcAft>
                  <a:spcPct val="0"/>
                </a:spcAft>
              </a:pPr>
              <a:t>11/7/18</a:t>
            </a:fld>
            <a:endParaRPr lang="en-US" dirty="0">
              <a:solidFill>
                <a:prstClr val="white"/>
              </a:solidFill>
              <a:latin typeface="Trebuchet MS" pitchFamily="34" charset="0"/>
              <a:ea typeface="ＭＳ Ｐゴシック" charset="-128"/>
            </a:endParaRPr>
          </a:p>
        </p:txBody>
      </p:sp>
      <p:sp>
        <p:nvSpPr>
          <p:cNvPr id="13" name="Footer Placeholder 7"/>
          <p:cNvSpPr>
            <a:spLocks noGrp="1"/>
          </p:cNvSpPr>
          <p:nvPr>
            <p:ph type="ftr" sz="quarter" idx="11"/>
          </p:nvPr>
        </p:nvSpPr>
        <p:spPr>
          <a:xfrm>
            <a:off x="8813800" y="12576177"/>
            <a:ext cx="13970000" cy="730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solidFill>
                <a:prstClr val="white"/>
              </a:solidFill>
              <a:latin typeface="Trebuchet MS"/>
            </a:endParaRPr>
          </a:p>
        </p:txBody>
      </p:sp>
      <p:sp>
        <p:nvSpPr>
          <p:cNvPr id="14" name="Slide Number Placeholder 8"/>
          <p:cNvSpPr>
            <a:spLocks noGrp="1"/>
          </p:cNvSpPr>
          <p:nvPr>
            <p:ph type="sldNum" sz="quarter" idx="12"/>
          </p:nvPr>
        </p:nvSpPr>
        <p:spPr/>
        <p:txBody>
          <a:bodyPr/>
          <a:lstStyle>
            <a:lvl1pPr>
              <a:defRPr/>
            </a:lvl1pPr>
          </a:lstStyle>
          <a:p>
            <a:fld id="{A6ECD37E-DFB9-4FF4-8168-0486564DE8B3}" type="slidenum">
              <a:rPr lang="en-US">
                <a:solidFill>
                  <a:srgbClr val="E4E9EF"/>
                </a:solidFill>
              </a:rPr>
              <a:pPr/>
              <a:t>‹#›</a:t>
            </a:fld>
            <a:endParaRPr lang="en-US" dirty="0">
              <a:solidFill>
                <a:srgbClr val="E4E9EF"/>
              </a:solidFill>
            </a:endParaRPr>
          </a:p>
        </p:txBody>
      </p:sp>
    </p:spTree>
    <p:extLst>
      <p:ext uri="{BB962C8B-B14F-4D97-AF65-F5344CB8AC3E}">
        <p14:creationId xmlns:p14="http://schemas.microsoft.com/office/powerpoint/2010/main" val="1833542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5" name="Picture 6" descr="Overlay-ContentSlides.png"/>
          <p:cNvPicPr>
            <a:picLocks noChangeAspect="1"/>
          </p:cNvPicPr>
          <p:nvPr/>
        </p:nvPicPr>
        <p:blipFill>
          <a:blip r:embed="rId2" cstate="print"/>
          <a:srcRect/>
          <a:stretch>
            <a:fillRect/>
          </a:stretch>
        </p:blipFill>
        <p:spPr bwMode="auto">
          <a:xfrm>
            <a:off x="402170" y="374651"/>
            <a:ext cx="23541565" cy="12963526"/>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2078566" y="3657602"/>
            <a:ext cx="20226869" cy="4114800"/>
          </a:xfrm>
        </p:spPr>
        <p:txBody>
          <a:bodyPr>
            <a:normAutofit/>
          </a:bodyPr>
          <a:lstStyle>
            <a:lvl1pPr>
              <a:defRPr sz="4000"/>
            </a:lvl1pPr>
            <a:lvl2pPr>
              <a:defRPr sz="3600"/>
            </a:lvl2pPr>
            <a:lvl3pPr>
              <a:defRPr sz="36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3"/>
          </p:nvPr>
        </p:nvSpPr>
        <p:spPr>
          <a:xfrm>
            <a:off x="2078566" y="7983632"/>
            <a:ext cx="20226869" cy="4114800"/>
          </a:xfrm>
        </p:spPr>
        <p:txBody>
          <a:bodyPr>
            <a:normAutofit/>
          </a:bodyPr>
          <a:lstStyle>
            <a:lvl1pPr>
              <a:defRPr sz="4000"/>
            </a:lvl1pPr>
            <a:lvl2pPr>
              <a:defRPr sz="3600"/>
            </a:lvl2pPr>
            <a:lvl3pPr>
              <a:defRPr sz="36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Date Placeholder 4"/>
          <p:cNvSpPr>
            <a:spLocks noGrp="1"/>
          </p:cNvSpPr>
          <p:nvPr>
            <p:ph type="dt" sz="half" idx="14"/>
          </p:nvPr>
        </p:nvSpPr>
        <p:spPr>
          <a:xfrm>
            <a:off x="1016000" y="12576177"/>
            <a:ext cx="5033435" cy="730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7C9292F6-EFE1-4C05-BB5C-FECAD33DB038}" type="datetimeFigureOut">
              <a:rPr lang="en-US">
                <a:solidFill>
                  <a:prstClr val="white"/>
                </a:solidFill>
                <a:latin typeface="Trebuchet MS" pitchFamily="34" charset="0"/>
                <a:ea typeface="ＭＳ Ｐゴシック" charset="-128"/>
              </a:rPr>
              <a:pPr fontAlgn="base">
                <a:spcBef>
                  <a:spcPct val="0"/>
                </a:spcBef>
                <a:spcAft>
                  <a:spcPct val="0"/>
                </a:spcAft>
              </a:pPr>
              <a:t>11/7/18</a:t>
            </a:fld>
            <a:endParaRPr lang="en-US" dirty="0">
              <a:solidFill>
                <a:prstClr val="white"/>
              </a:solidFill>
              <a:latin typeface="Trebuchet MS" pitchFamily="34" charset="0"/>
              <a:ea typeface="ＭＳ Ｐゴシック" charset="-128"/>
            </a:endParaRPr>
          </a:p>
        </p:txBody>
      </p:sp>
      <p:sp>
        <p:nvSpPr>
          <p:cNvPr id="7" name="Footer Placeholder 5"/>
          <p:cNvSpPr>
            <a:spLocks noGrp="1"/>
          </p:cNvSpPr>
          <p:nvPr>
            <p:ph type="ftr" sz="quarter" idx="15"/>
          </p:nvPr>
        </p:nvSpPr>
        <p:spPr>
          <a:xfrm>
            <a:off x="8813800" y="12576177"/>
            <a:ext cx="13970000" cy="730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solidFill>
                <a:prstClr val="white"/>
              </a:solidFill>
              <a:latin typeface="Trebuchet MS"/>
            </a:endParaRPr>
          </a:p>
        </p:txBody>
      </p:sp>
      <p:sp>
        <p:nvSpPr>
          <p:cNvPr id="8" name="Slide Number Placeholder 6"/>
          <p:cNvSpPr>
            <a:spLocks noGrp="1"/>
          </p:cNvSpPr>
          <p:nvPr>
            <p:ph type="sldNum" sz="quarter" idx="16"/>
          </p:nvPr>
        </p:nvSpPr>
        <p:spPr/>
        <p:txBody>
          <a:bodyPr/>
          <a:lstStyle>
            <a:lvl1pPr>
              <a:defRPr/>
            </a:lvl1pPr>
          </a:lstStyle>
          <a:p>
            <a:fld id="{050EDCFD-7015-45B0-AD1B-D20114309D9B}" type="slidenum">
              <a:rPr lang="en-US">
                <a:solidFill>
                  <a:srgbClr val="E4E9EF"/>
                </a:solidFill>
              </a:rPr>
              <a:pPr/>
              <a:t>‹#›</a:t>
            </a:fld>
            <a:endParaRPr lang="en-US" dirty="0">
              <a:solidFill>
                <a:srgbClr val="E4E9EF"/>
              </a:solidFill>
            </a:endParaRPr>
          </a:p>
        </p:txBody>
      </p:sp>
    </p:spTree>
    <p:extLst>
      <p:ext uri="{BB962C8B-B14F-4D97-AF65-F5344CB8AC3E}">
        <p14:creationId xmlns:p14="http://schemas.microsoft.com/office/powerpoint/2010/main" val="29075722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6" name="Picture 6" descr="Overlay-ContentSlides.png"/>
          <p:cNvPicPr>
            <a:picLocks noChangeAspect="1"/>
          </p:cNvPicPr>
          <p:nvPr/>
        </p:nvPicPr>
        <p:blipFill>
          <a:blip r:embed="rId2" cstate="print"/>
          <a:srcRect/>
          <a:stretch>
            <a:fillRect/>
          </a:stretch>
        </p:blipFill>
        <p:spPr bwMode="auto">
          <a:xfrm>
            <a:off x="402170" y="374651"/>
            <a:ext cx="23541565" cy="12963526"/>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562541" y="3657602"/>
            <a:ext cx="9753600" cy="4114800"/>
          </a:xfrm>
        </p:spPr>
        <p:txBody>
          <a:bodyPr>
            <a:normAutofit/>
          </a:bodyPr>
          <a:lstStyle>
            <a:lvl1pPr>
              <a:defRPr sz="4000"/>
            </a:lvl1pPr>
            <a:lvl2pPr>
              <a:defRPr sz="3600"/>
            </a:lvl2pPr>
            <a:lvl3pPr>
              <a:defRPr sz="36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3"/>
          </p:nvPr>
        </p:nvSpPr>
        <p:spPr>
          <a:xfrm>
            <a:off x="12562541" y="7983632"/>
            <a:ext cx="9753600" cy="4114800"/>
          </a:xfrm>
        </p:spPr>
        <p:txBody>
          <a:bodyPr>
            <a:normAutofit/>
          </a:bodyPr>
          <a:lstStyle>
            <a:lvl1pPr>
              <a:defRPr sz="4000"/>
            </a:lvl1pPr>
            <a:lvl2pPr>
              <a:defRPr sz="3600"/>
            </a:lvl2pPr>
            <a:lvl3pPr>
              <a:defRPr sz="36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4"/>
          </p:nvPr>
        </p:nvSpPr>
        <p:spPr>
          <a:xfrm>
            <a:off x="2078565" y="3657601"/>
            <a:ext cx="9753600" cy="8439150"/>
          </a:xfrm>
        </p:spPr>
        <p:txBody>
          <a:bodyPr>
            <a:normAutofit/>
          </a:bodyPr>
          <a:lstStyle>
            <a:lvl1pPr>
              <a:defRPr sz="4000"/>
            </a:lvl1pPr>
            <a:lvl2pPr>
              <a:defRPr sz="3600"/>
            </a:lvl2pPr>
            <a:lvl3pPr>
              <a:defRPr sz="36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4"/>
          <p:cNvSpPr>
            <a:spLocks noGrp="1"/>
          </p:cNvSpPr>
          <p:nvPr>
            <p:ph type="dt" sz="half" idx="15"/>
          </p:nvPr>
        </p:nvSpPr>
        <p:spPr>
          <a:xfrm>
            <a:off x="1016000" y="12576177"/>
            <a:ext cx="5033435" cy="730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5FB5F264-F3D1-426C-B133-8F1F5EF198CF}" type="datetimeFigureOut">
              <a:rPr lang="en-US">
                <a:solidFill>
                  <a:prstClr val="white"/>
                </a:solidFill>
                <a:latin typeface="Trebuchet MS" pitchFamily="34" charset="0"/>
                <a:ea typeface="ＭＳ Ｐゴシック" charset="-128"/>
              </a:rPr>
              <a:pPr fontAlgn="base">
                <a:spcBef>
                  <a:spcPct val="0"/>
                </a:spcBef>
                <a:spcAft>
                  <a:spcPct val="0"/>
                </a:spcAft>
              </a:pPr>
              <a:t>11/7/18</a:t>
            </a:fld>
            <a:endParaRPr lang="en-US" dirty="0">
              <a:solidFill>
                <a:prstClr val="white"/>
              </a:solidFill>
              <a:latin typeface="Trebuchet MS" pitchFamily="34" charset="0"/>
              <a:ea typeface="ＭＳ Ｐゴシック" charset="-128"/>
            </a:endParaRPr>
          </a:p>
        </p:txBody>
      </p:sp>
      <p:sp>
        <p:nvSpPr>
          <p:cNvPr id="8" name="Footer Placeholder 5"/>
          <p:cNvSpPr>
            <a:spLocks noGrp="1"/>
          </p:cNvSpPr>
          <p:nvPr>
            <p:ph type="ftr" sz="quarter" idx="16"/>
          </p:nvPr>
        </p:nvSpPr>
        <p:spPr>
          <a:xfrm>
            <a:off x="8813800" y="12576177"/>
            <a:ext cx="13970000" cy="730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solidFill>
                <a:prstClr val="white"/>
              </a:solidFill>
              <a:latin typeface="Trebuchet MS"/>
            </a:endParaRPr>
          </a:p>
        </p:txBody>
      </p:sp>
      <p:sp>
        <p:nvSpPr>
          <p:cNvPr id="9" name="Slide Number Placeholder 6"/>
          <p:cNvSpPr>
            <a:spLocks noGrp="1"/>
          </p:cNvSpPr>
          <p:nvPr>
            <p:ph type="sldNum" sz="quarter" idx="17"/>
          </p:nvPr>
        </p:nvSpPr>
        <p:spPr/>
        <p:txBody>
          <a:bodyPr/>
          <a:lstStyle>
            <a:lvl1pPr>
              <a:defRPr/>
            </a:lvl1pPr>
          </a:lstStyle>
          <a:p>
            <a:fld id="{18C5486E-9D6C-4279-8387-0EB8665382CB}" type="slidenum">
              <a:rPr lang="en-US">
                <a:solidFill>
                  <a:srgbClr val="E4E9EF"/>
                </a:solidFill>
              </a:rPr>
              <a:pPr/>
              <a:t>‹#›</a:t>
            </a:fld>
            <a:endParaRPr lang="en-US" dirty="0">
              <a:solidFill>
                <a:srgbClr val="E4E9EF"/>
              </a:solidFill>
            </a:endParaRPr>
          </a:p>
        </p:txBody>
      </p:sp>
    </p:spTree>
    <p:extLst>
      <p:ext uri="{BB962C8B-B14F-4D97-AF65-F5344CB8AC3E}">
        <p14:creationId xmlns:p14="http://schemas.microsoft.com/office/powerpoint/2010/main" val="9521687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7" name="Picture 6" descr="Overlay-ContentSlides.png"/>
          <p:cNvPicPr>
            <a:picLocks noChangeAspect="1"/>
          </p:cNvPicPr>
          <p:nvPr/>
        </p:nvPicPr>
        <p:blipFill>
          <a:blip r:embed="rId2" cstate="print"/>
          <a:srcRect/>
          <a:stretch>
            <a:fillRect/>
          </a:stretch>
        </p:blipFill>
        <p:spPr bwMode="auto">
          <a:xfrm>
            <a:off x="402170" y="374651"/>
            <a:ext cx="23541565" cy="12963526"/>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a:p>
        </p:txBody>
      </p:sp>
      <p:sp>
        <p:nvSpPr>
          <p:cNvPr id="12" name="Content Placeholder 2"/>
          <p:cNvSpPr>
            <a:spLocks noGrp="1"/>
          </p:cNvSpPr>
          <p:nvPr>
            <p:ph sz="half" idx="14"/>
          </p:nvPr>
        </p:nvSpPr>
        <p:spPr>
          <a:xfrm>
            <a:off x="2078568" y="3657602"/>
            <a:ext cx="9753600" cy="4114800"/>
          </a:xfrm>
        </p:spPr>
        <p:txBody>
          <a:bodyPr>
            <a:normAutofit/>
          </a:bodyPr>
          <a:lstStyle>
            <a:lvl1pPr>
              <a:defRPr sz="4000"/>
            </a:lvl1pPr>
            <a:lvl2pPr>
              <a:defRPr sz="3600"/>
            </a:lvl2pPr>
            <a:lvl3pPr>
              <a:defRPr sz="36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5"/>
          </p:nvPr>
        </p:nvSpPr>
        <p:spPr>
          <a:xfrm>
            <a:off x="2078568" y="7983632"/>
            <a:ext cx="9753600" cy="4114800"/>
          </a:xfrm>
        </p:spPr>
        <p:txBody>
          <a:bodyPr>
            <a:normAutofit/>
          </a:bodyPr>
          <a:lstStyle>
            <a:lvl1pPr>
              <a:defRPr sz="4000"/>
            </a:lvl1pPr>
            <a:lvl2pPr>
              <a:defRPr sz="3600"/>
            </a:lvl2pPr>
            <a:lvl3pPr>
              <a:defRPr sz="36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
          </p:nvPr>
        </p:nvSpPr>
        <p:spPr>
          <a:xfrm>
            <a:off x="12562541" y="3657602"/>
            <a:ext cx="9753600" cy="4114800"/>
          </a:xfrm>
        </p:spPr>
        <p:txBody>
          <a:bodyPr>
            <a:normAutofit/>
          </a:bodyPr>
          <a:lstStyle>
            <a:lvl1pPr>
              <a:defRPr sz="4000"/>
            </a:lvl1pPr>
            <a:lvl2pPr>
              <a:defRPr sz="3600"/>
            </a:lvl2pPr>
            <a:lvl3pPr>
              <a:defRPr sz="36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3"/>
          </p:nvPr>
        </p:nvSpPr>
        <p:spPr>
          <a:xfrm>
            <a:off x="12562541" y="7983632"/>
            <a:ext cx="9753600" cy="4114800"/>
          </a:xfrm>
        </p:spPr>
        <p:txBody>
          <a:bodyPr>
            <a:normAutofit/>
          </a:bodyPr>
          <a:lstStyle>
            <a:lvl1pPr>
              <a:defRPr sz="4000"/>
            </a:lvl1pPr>
            <a:lvl2pPr>
              <a:defRPr sz="3600"/>
            </a:lvl2pPr>
            <a:lvl3pPr>
              <a:defRPr sz="36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Date Placeholder 4"/>
          <p:cNvSpPr>
            <a:spLocks noGrp="1"/>
          </p:cNvSpPr>
          <p:nvPr>
            <p:ph type="dt" sz="half" idx="16"/>
          </p:nvPr>
        </p:nvSpPr>
        <p:spPr>
          <a:xfrm>
            <a:off x="1016000" y="12576177"/>
            <a:ext cx="5033435" cy="730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B1BDF5CB-C638-4D56-A55A-09BCADE7374A}" type="datetimeFigureOut">
              <a:rPr lang="en-US">
                <a:solidFill>
                  <a:prstClr val="white"/>
                </a:solidFill>
                <a:latin typeface="Trebuchet MS" pitchFamily="34" charset="0"/>
                <a:ea typeface="ＭＳ Ｐゴシック" charset="-128"/>
              </a:rPr>
              <a:pPr fontAlgn="base">
                <a:spcBef>
                  <a:spcPct val="0"/>
                </a:spcBef>
                <a:spcAft>
                  <a:spcPct val="0"/>
                </a:spcAft>
              </a:pPr>
              <a:t>11/7/18</a:t>
            </a:fld>
            <a:endParaRPr lang="en-US" dirty="0">
              <a:solidFill>
                <a:prstClr val="white"/>
              </a:solidFill>
              <a:latin typeface="Trebuchet MS" pitchFamily="34" charset="0"/>
              <a:ea typeface="ＭＳ Ｐゴシック" charset="-128"/>
            </a:endParaRPr>
          </a:p>
        </p:txBody>
      </p:sp>
      <p:sp>
        <p:nvSpPr>
          <p:cNvPr id="9" name="Footer Placeholder 5"/>
          <p:cNvSpPr>
            <a:spLocks noGrp="1"/>
          </p:cNvSpPr>
          <p:nvPr>
            <p:ph type="ftr" sz="quarter" idx="17"/>
          </p:nvPr>
        </p:nvSpPr>
        <p:spPr>
          <a:xfrm>
            <a:off x="8813800" y="12576177"/>
            <a:ext cx="13970000" cy="730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solidFill>
                <a:prstClr val="white"/>
              </a:solidFill>
              <a:latin typeface="Trebuchet MS"/>
            </a:endParaRPr>
          </a:p>
        </p:txBody>
      </p:sp>
      <p:sp>
        <p:nvSpPr>
          <p:cNvPr id="10" name="Slide Number Placeholder 6"/>
          <p:cNvSpPr>
            <a:spLocks noGrp="1"/>
          </p:cNvSpPr>
          <p:nvPr>
            <p:ph type="sldNum" sz="quarter" idx="18"/>
          </p:nvPr>
        </p:nvSpPr>
        <p:spPr/>
        <p:txBody>
          <a:bodyPr/>
          <a:lstStyle>
            <a:lvl1pPr>
              <a:defRPr/>
            </a:lvl1pPr>
          </a:lstStyle>
          <a:p>
            <a:fld id="{3FBD5B48-83E3-4210-9ABD-70BCDBD75B79}" type="slidenum">
              <a:rPr lang="en-US">
                <a:solidFill>
                  <a:srgbClr val="E4E9EF"/>
                </a:solidFill>
              </a:rPr>
              <a:pPr/>
              <a:t>‹#›</a:t>
            </a:fld>
            <a:endParaRPr lang="en-US" dirty="0">
              <a:solidFill>
                <a:srgbClr val="E4E9EF"/>
              </a:solidFill>
            </a:endParaRPr>
          </a:p>
        </p:txBody>
      </p:sp>
    </p:spTree>
    <p:extLst>
      <p:ext uri="{BB962C8B-B14F-4D97-AF65-F5344CB8AC3E}">
        <p14:creationId xmlns:p14="http://schemas.microsoft.com/office/powerpoint/2010/main" val="32584003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Overlay-ContentSlides.png"/>
          <p:cNvPicPr>
            <a:picLocks noChangeAspect="1"/>
          </p:cNvPicPr>
          <p:nvPr/>
        </p:nvPicPr>
        <p:blipFill>
          <a:blip r:embed="rId2" cstate="print"/>
          <a:srcRect/>
          <a:stretch>
            <a:fillRect/>
          </a:stretch>
        </p:blipFill>
        <p:spPr bwMode="auto">
          <a:xfrm>
            <a:off x="402170" y="374651"/>
            <a:ext cx="23541565" cy="12963526"/>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a:p>
        </p:txBody>
      </p:sp>
      <p:sp>
        <p:nvSpPr>
          <p:cNvPr id="4" name="Date Placeholder 2"/>
          <p:cNvSpPr>
            <a:spLocks noGrp="1"/>
          </p:cNvSpPr>
          <p:nvPr>
            <p:ph type="dt" sz="half" idx="10"/>
          </p:nvPr>
        </p:nvSpPr>
        <p:spPr>
          <a:xfrm>
            <a:off x="1016000" y="12576177"/>
            <a:ext cx="5033435" cy="730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0CC28235-2408-4F06-A3B9-6B82F6037BE8}" type="datetimeFigureOut">
              <a:rPr lang="en-US">
                <a:solidFill>
                  <a:prstClr val="white"/>
                </a:solidFill>
                <a:latin typeface="Trebuchet MS" pitchFamily="34" charset="0"/>
                <a:ea typeface="ＭＳ Ｐゴシック" charset="-128"/>
              </a:rPr>
              <a:pPr fontAlgn="base">
                <a:spcBef>
                  <a:spcPct val="0"/>
                </a:spcBef>
                <a:spcAft>
                  <a:spcPct val="0"/>
                </a:spcAft>
              </a:pPr>
              <a:t>11/7/18</a:t>
            </a:fld>
            <a:endParaRPr lang="en-US" dirty="0">
              <a:solidFill>
                <a:prstClr val="white"/>
              </a:solidFill>
              <a:latin typeface="Trebuchet MS" pitchFamily="34" charset="0"/>
              <a:ea typeface="ＭＳ Ｐゴシック" charset="-128"/>
            </a:endParaRPr>
          </a:p>
        </p:txBody>
      </p:sp>
      <p:sp>
        <p:nvSpPr>
          <p:cNvPr id="5" name="Footer Placeholder 3"/>
          <p:cNvSpPr>
            <a:spLocks noGrp="1"/>
          </p:cNvSpPr>
          <p:nvPr>
            <p:ph type="ftr" sz="quarter" idx="11"/>
          </p:nvPr>
        </p:nvSpPr>
        <p:spPr>
          <a:xfrm>
            <a:off x="8813800" y="12576177"/>
            <a:ext cx="13970000" cy="730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solidFill>
                <a:prstClr val="white"/>
              </a:solidFill>
              <a:latin typeface="Trebuchet MS"/>
            </a:endParaRPr>
          </a:p>
        </p:txBody>
      </p:sp>
      <p:sp>
        <p:nvSpPr>
          <p:cNvPr id="6" name="Slide Number Placeholder 4"/>
          <p:cNvSpPr>
            <a:spLocks noGrp="1"/>
          </p:cNvSpPr>
          <p:nvPr>
            <p:ph type="sldNum" sz="quarter" idx="12"/>
          </p:nvPr>
        </p:nvSpPr>
        <p:spPr/>
        <p:txBody>
          <a:bodyPr/>
          <a:lstStyle>
            <a:lvl1pPr>
              <a:defRPr/>
            </a:lvl1pPr>
          </a:lstStyle>
          <a:p>
            <a:fld id="{C73A8FCD-8054-438E-AFB5-3BA475177D94}" type="slidenum">
              <a:rPr lang="en-US">
                <a:solidFill>
                  <a:srgbClr val="E4E9EF"/>
                </a:solidFill>
              </a:rPr>
              <a:pPr/>
              <a:t>‹#›</a:t>
            </a:fld>
            <a:endParaRPr lang="en-US" dirty="0">
              <a:solidFill>
                <a:srgbClr val="E4E9EF"/>
              </a:solidFill>
            </a:endParaRPr>
          </a:p>
        </p:txBody>
      </p:sp>
    </p:spTree>
    <p:extLst>
      <p:ext uri="{BB962C8B-B14F-4D97-AF65-F5344CB8AC3E}">
        <p14:creationId xmlns:p14="http://schemas.microsoft.com/office/powerpoint/2010/main" val="3594680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endParaRPr lang="en-US" dirty="0"/>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0F2AF2-EA92-44F8-853B-5E3554E36C48}" type="datetimeFigureOut">
              <a:rPr lang="en-US" smtClean="0"/>
              <a:pPr/>
              <a:t>11/7/18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75539-BFBE-477A-BDB6-9CA7B44D81A5}" type="slidenum">
              <a:rPr lang="en-US" smtClean="0"/>
              <a:pPr/>
              <a:t>‹#›</a:t>
            </a:fld>
            <a:endParaRPr lang="en-US"/>
          </a:p>
        </p:txBody>
      </p:sp>
    </p:spTree>
    <p:extLst>
      <p:ext uri="{BB962C8B-B14F-4D97-AF65-F5344CB8AC3E}">
        <p14:creationId xmlns:p14="http://schemas.microsoft.com/office/powerpoint/2010/main" val="20263346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Overlay-ContentSlides.png"/>
          <p:cNvPicPr>
            <a:picLocks noChangeAspect="1"/>
          </p:cNvPicPr>
          <p:nvPr/>
        </p:nvPicPr>
        <p:blipFill>
          <a:blip r:embed="rId2" cstate="print"/>
          <a:srcRect/>
          <a:stretch>
            <a:fillRect/>
          </a:stretch>
        </p:blipFill>
        <p:spPr bwMode="auto">
          <a:xfrm>
            <a:off x="402170" y="374651"/>
            <a:ext cx="23541565" cy="12963526"/>
          </a:xfrm>
          <a:prstGeom prst="rect">
            <a:avLst/>
          </a:prstGeom>
          <a:noFill/>
          <a:ln w="9525">
            <a:noFill/>
            <a:miter lim="800000"/>
            <a:headEnd/>
            <a:tailEnd/>
          </a:ln>
        </p:spPr>
      </p:pic>
      <p:sp>
        <p:nvSpPr>
          <p:cNvPr id="3" name="Date Placeholder 1"/>
          <p:cNvSpPr>
            <a:spLocks noGrp="1"/>
          </p:cNvSpPr>
          <p:nvPr>
            <p:ph type="dt" sz="half" idx="10"/>
          </p:nvPr>
        </p:nvSpPr>
        <p:spPr>
          <a:xfrm>
            <a:off x="1016000" y="12576177"/>
            <a:ext cx="5033435" cy="730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8364C171-C556-4C74-ADA5-4B39E405E3E6}" type="datetimeFigureOut">
              <a:rPr lang="en-US">
                <a:solidFill>
                  <a:prstClr val="white"/>
                </a:solidFill>
                <a:latin typeface="Trebuchet MS" pitchFamily="34" charset="0"/>
                <a:ea typeface="ＭＳ Ｐゴシック" charset="-128"/>
              </a:rPr>
              <a:pPr fontAlgn="base">
                <a:spcBef>
                  <a:spcPct val="0"/>
                </a:spcBef>
                <a:spcAft>
                  <a:spcPct val="0"/>
                </a:spcAft>
              </a:pPr>
              <a:t>11/7/18</a:t>
            </a:fld>
            <a:endParaRPr lang="en-US" dirty="0">
              <a:solidFill>
                <a:prstClr val="white"/>
              </a:solidFill>
              <a:latin typeface="Trebuchet MS" pitchFamily="34" charset="0"/>
              <a:ea typeface="ＭＳ Ｐゴシック" charset="-128"/>
            </a:endParaRPr>
          </a:p>
        </p:txBody>
      </p:sp>
      <p:sp>
        <p:nvSpPr>
          <p:cNvPr id="4" name="Footer Placeholder 2"/>
          <p:cNvSpPr>
            <a:spLocks noGrp="1"/>
          </p:cNvSpPr>
          <p:nvPr>
            <p:ph type="ftr" sz="quarter" idx="11"/>
          </p:nvPr>
        </p:nvSpPr>
        <p:spPr>
          <a:xfrm>
            <a:off x="8813800" y="12576177"/>
            <a:ext cx="13970000" cy="730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solidFill>
                <a:prstClr val="white"/>
              </a:solidFill>
              <a:latin typeface="Trebuchet MS"/>
            </a:endParaRPr>
          </a:p>
        </p:txBody>
      </p:sp>
      <p:sp>
        <p:nvSpPr>
          <p:cNvPr id="5" name="Slide Number Placeholder 3"/>
          <p:cNvSpPr>
            <a:spLocks noGrp="1"/>
          </p:cNvSpPr>
          <p:nvPr>
            <p:ph type="sldNum" sz="quarter" idx="12"/>
          </p:nvPr>
        </p:nvSpPr>
        <p:spPr/>
        <p:txBody>
          <a:bodyPr/>
          <a:lstStyle>
            <a:lvl1pPr>
              <a:defRPr/>
            </a:lvl1pPr>
          </a:lstStyle>
          <a:p>
            <a:fld id="{4CA71E41-B3B8-41B2-8D3E-AD2F29D98C4C}" type="slidenum">
              <a:rPr lang="en-US">
                <a:solidFill>
                  <a:srgbClr val="E4E9EF"/>
                </a:solidFill>
              </a:rPr>
              <a:pPr/>
              <a:t>‹#›</a:t>
            </a:fld>
            <a:endParaRPr lang="en-US" dirty="0">
              <a:solidFill>
                <a:srgbClr val="E4E9EF"/>
              </a:solidFill>
            </a:endParaRPr>
          </a:p>
        </p:txBody>
      </p:sp>
    </p:spTree>
    <p:extLst>
      <p:ext uri="{BB962C8B-B14F-4D97-AF65-F5344CB8AC3E}">
        <p14:creationId xmlns:p14="http://schemas.microsoft.com/office/powerpoint/2010/main" val="2341276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Overlay-ContentCaption.png"/>
          <p:cNvPicPr>
            <a:picLocks noChangeAspect="1"/>
          </p:cNvPicPr>
          <p:nvPr/>
        </p:nvPicPr>
        <p:blipFill>
          <a:blip r:embed="rId2" cstate="print"/>
          <a:srcRect/>
          <a:stretch>
            <a:fillRect/>
          </a:stretch>
        </p:blipFill>
        <p:spPr bwMode="auto">
          <a:xfrm>
            <a:off x="423334" y="374650"/>
            <a:ext cx="23537333" cy="12966700"/>
          </a:xfrm>
          <a:prstGeom prst="rect">
            <a:avLst/>
          </a:prstGeom>
          <a:noFill/>
          <a:ln w="9525">
            <a:noFill/>
            <a:miter lim="800000"/>
            <a:headEnd/>
            <a:tailEnd/>
          </a:ln>
        </p:spPr>
      </p:pic>
      <p:sp>
        <p:nvSpPr>
          <p:cNvPr id="2" name="Title 1"/>
          <p:cNvSpPr>
            <a:spLocks noGrp="1"/>
          </p:cNvSpPr>
          <p:nvPr>
            <p:ph type="title"/>
          </p:nvPr>
        </p:nvSpPr>
        <p:spPr>
          <a:xfrm>
            <a:off x="2078571" y="1181100"/>
            <a:ext cx="9753600" cy="2324100"/>
          </a:xfrm>
        </p:spPr>
        <p:txBody>
          <a:bodyPr/>
          <a:lstStyle>
            <a:lvl1pPr algn="ctr">
              <a:defRPr sz="7200" b="0"/>
            </a:lvl1pPr>
          </a:lstStyle>
          <a:p>
            <a:r>
              <a:rPr lang="en-US"/>
              <a:t>Click to edit Master title style</a:t>
            </a:r>
            <a:endParaRPr/>
          </a:p>
        </p:txBody>
      </p:sp>
      <p:sp>
        <p:nvSpPr>
          <p:cNvPr id="3" name="Content Placeholder 2"/>
          <p:cNvSpPr>
            <a:spLocks noGrp="1"/>
          </p:cNvSpPr>
          <p:nvPr>
            <p:ph idx="1"/>
          </p:nvPr>
        </p:nvSpPr>
        <p:spPr>
          <a:xfrm>
            <a:off x="12514728" y="1479177"/>
            <a:ext cx="9753600" cy="10617574"/>
          </a:xfrm>
        </p:spPr>
        <p:txBody>
          <a:bodyPr>
            <a:normAutofit/>
          </a:bodyPr>
          <a:lstStyle>
            <a:lvl1pPr>
              <a:defRPr sz="4000"/>
            </a:lvl1pPr>
            <a:lvl2pPr>
              <a:defRPr sz="3600"/>
            </a:lvl2pPr>
            <a:lvl3pPr>
              <a:defRPr sz="36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2078571" y="3632200"/>
            <a:ext cx="9753600" cy="7645400"/>
          </a:xfrm>
        </p:spPr>
        <p:txBody>
          <a:bodyPr>
            <a:normAutofit/>
          </a:bodyPr>
          <a:lstStyle>
            <a:lvl1pPr marL="0" indent="0" algn="ctr">
              <a:spcBef>
                <a:spcPts val="1200"/>
              </a:spcBef>
              <a:buNone/>
              <a:defRPr sz="36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6" name="Date Placeholder 4"/>
          <p:cNvSpPr>
            <a:spLocks noGrp="1"/>
          </p:cNvSpPr>
          <p:nvPr>
            <p:ph type="dt" sz="half" idx="10"/>
          </p:nvPr>
        </p:nvSpPr>
        <p:spPr>
          <a:xfrm>
            <a:off x="1016000" y="12576177"/>
            <a:ext cx="5033435" cy="730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C19CEE29-B84B-4B88-BC4F-B96A550D80DB}" type="datetimeFigureOut">
              <a:rPr lang="en-US">
                <a:solidFill>
                  <a:prstClr val="white"/>
                </a:solidFill>
                <a:latin typeface="Trebuchet MS" pitchFamily="34" charset="0"/>
                <a:ea typeface="ＭＳ Ｐゴシック" charset="-128"/>
              </a:rPr>
              <a:pPr fontAlgn="base">
                <a:spcBef>
                  <a:spcPct val="0"/>
                </a:spcBef>
                <a:spcAft>
                  <a:spcPct val="0"/>
                </a:spcAft>
              </a:pPr>
              <a:t>11/7/18</a:t>
            </a:fld>
            <a:endParaRPr lang="en-US" dirty="0">
              <a:solidFill>
                <a:prstClr val="white"/>
              </a:solidFill>
              <a:latin typeface="Trebuchet MS" pitchFamily="34" charset="0"/>
              <a:ea typeface="ＭＳ Ｐゴシック" charset="-128"/>
            </a:endParaRPr>
          </a:p>
        </p:txBody>
      </p:sp>
      <p:sp>
        <p:nvSpPr>
          <p:cNvPr id="7" name="Footer Placeholder 5"/>
          <p:cNvSpPr>
            <a:spLocks noGrp="1"/>
          </p:cNvSpPr>
          <p:nvPr>
            <p:ph type="ftr" sz="quarter" idx="11"/>
          </p:nvPr>
        </p:nvSpPr>
        <p:spPr>
          <a:xfrm>
            <a:off x="8813800" y="12576177"/>
            <a:ext cx="13970000" cy="730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solidFill>
                <a:prstClr val="white"/>
              </a:solidFill>
              <a:latin typeface="Trebuchet MS"/>
            </a:endParaRPr>
          </a:p>
        </p:txBody>
      </p:sp>
      <p:sp>
        <p:nvSpPr>
          <p:cNvPr id="8" name="Slide Number Placeholder 6"/>
          <p:cNvSpPr>
            <a:spLocks noGrp="1"/>
          </p:cNvSpPr>
          <p:nvPr>
            <p:ph type="sldNum" sz="quarter" idx="12"/>
          </p:nvPr>
        </p:nvSpPr>
        <p:spPr/>
        <p:txBody>
          <a:bodyPr/>
          <a:lstStyle>
            <a:lvl1pPr>
              <a:defRPr/>
            </a:lvl1pPr>
          </a:lstStyle>
          <a:p>
            <a:fld id="{EA02FC0A-BB96-4335-A0F9-C86F1B8BF94F}" type="slidenum">
              <a:rPr lang="en-US">
                <a:solidFill>
                  <a:srgbClr val="E4E9EF"/>
                </a:solidFill>
              </a:rPr>
              <a:pPr/>
              <a:t>‹#›</a:t>
            </a:fld>
            <a:endParaRPr lang="en-US" dirty="0">
              <a:solidFill>
                <a:srgbClr val="E4E9EF"/>
              </a:solidFill>
            </a:endParaRPr>
          </a:p>
        </p:txBody>
      </p:sp>
    </p:spTree>
    <p:extLst>
      <p:ext uri="{BB962C8B-B14F-4D97-AF65-F5344CB8AC3E}">
        <p14:creationId xmlns:p14="http://schemas.microsoft.com/office/powerpoint/2010/main" val="36986921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Overlay-PictureCaption.png"/>
          <p:cNvPicPr>
            <a:picLocks noChangeAspect="1"/>
          </p:cNvPicPr>
          <p:nvPr/>
        </p:nvPicPr>
        <p:blipFill>
          <a:blip r:embed="rId2" cstate="print"/>
          <a:srcRect/>
          <a:stretch>
            <a:fillRect/>
          </a:stretch>
        </p:blipFill>
        <p:spPr bwMode="auto">
          <a:xfrm>
            <a:off x="1198036" y="374650"/>
            <a:ext cx="22762632" cy="12966700"/>
          </a:xfrm>
          <a:prstGeom prst="rect">
            <a:avLst/>
          </a:prstGeom>
          <a:noFill/>
          <a:ln w="9525">
            <a:noFill/>
            <a:miter lim="800000"/>
            <a:headEnd/>
            <a:tailEnd/>
          </a:ln>
        </p:spPr>
      </p:pic>
      <p:sp>
        <p:nvSpPr>
          <p:cNvPr id="2" name="Title 1"/>
          <p:cNvSpPr>
            <a:spLocks noGrp="1"/>
          </p:cNvSpPr>
          <p:nvPr>
            <p:ph type="title"/>
          </p:nvPr>
        </p:nvSpPr>
        <p:spPr>
          <a:xfrm>
            <a:off x="10363200" y="1066800"/>
            <a:ext cx="11938000" cy="2505076"/>
          </a:xfrm>
        </p:spPr>
        <p:txBody>
          <a:bodyPr/>
          <a:lstStyle>
            <a:lvl1pPr algn="l">
              <a:defRPr sz="7200" b="0"/>
            </a:lvl1pPr>
          </a:lstStyle>
          <a:p>
            <a:r>
              <a:rPr lang="en-US"/>
              <a:t>Click to edit Master title style</a:t>
            </a:r>
            <a:endParaRPr/>
          </a:p>
        </p:txBody>
      </p:sp>
      <p:sp>
        <p:nvSpPr>
          <p:cNvPr id="4" name="Text Placeholder 3"/>
          <p:cNvSpPr>
            <a:spLocks noGrp="1"/>
          </p:cNvSpPr>
          <p:nvPr>
            <p:ph type="body" sz="half" idx="2"/>
          </p:nvPr>
        </p:nvSpPr>
        <p:spPr>
          <a:xfrm>
            <a:off x="10362999" y="3657600"/>
            <a:ext cx="11932104" cy="7620000"/>
          </a:xfrm>
        </p:spPr>
        <p:txBody>
          <a:bodyPr>
            <a:normAutofit/>
          </a:bodyPr>
          <a:lstStyle>
            <a:lvl1pPr marL="0" indent="0">
              <a:spcBef>
                <a:spcPts val="1200"/>
              </a:spcBef>
              <a:buNone/>
              <a:defRPr sz="36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3" name="Picture Placeholder 2"/>
          <p:cNvSpPr>
            <a:spLocks noGrp="1"/>
          </p:cNvSpPr>
          <p:nvPr>
            <p:ph type="pic" idx="1"/>
          </p:nvPr>
        </p:nvSpPr>
        <p:spPr>
          <a:xfrm flipH="1">
            <a:off x="502010" y="358584"/>
            <a:ext cx="8749565" cy="12966192"/>
          </a:xfrm>
          <a:prstGeom prst="round1Rect">
            <a:avLst>
              <a:gd name="adj" fmla="val 17325"/>
            </a:avLst>
          </a:prstGeom>
          <a:blipFill dpi="0" rotWithShape="0">
            <a:blip r:embed="rId3" cstate="print"/>
            <a:srcRect/>
            <a:stretch>
              <a:fillRect/>
            </a:stretch>
          </a:blipFill>
          <a:ln w="28575">
            <a:solidFill>
              <a:schemeClr val="bg1"/>
            </a:solidFill>
          </a:ln>
        </p:spPr>
        <p:txBody>
          <a:bodyPr rtlCol="0">
            <a:normAutofit/>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pPr lvl="0"/>
            <a:r>
              <a:rPr lang="en-US" noProof="0" dirty="0"/>
              <a:t>Drag picture to placeholder or click icon to add</a:t>
            </a:r>
            <a:endParaRPr noProof="0" dirty="0"/>
          </a:p>
        </p:txBody>
      </p:sp>
      <p:sp>
        <p:nvSpPr>
          <p:cNvPr id="6" name="Date Placeholder 4"/>
          <p:cNvSpPr>
            <a:spLocks noGrp="1"/>
          </p:cNvSpPr>
          <p:nvPr>
            <p:ph type="dt" sz="half" idx="10"/>
          </p:nvPr>
        </p:nvSpPr>
        <p:spPr>
          <a:xfrm>
            <a:off x="10363200" y="12576177"/>
            <a:ext cx="5033435" cy="730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8597C995-53D6-436A-959E-63057629E4E3}" type="datetimeFigureOut">
              <a:rPr lang="en-US">
                <a:solidFill>
                  <a:prstClr val="white"/>
                </a:solidFill>
                <a:latin typeface="Trebuchet MS" pitchFamily="34" charset="0"/>
                <a:ea typeface="ＭＳ Ｐゴシック" charset="-128"/>
              </a:rPr>
              <a:pPr fontAlgn="base">
                <a:spcBef>
                  <a:spcPct val="0"/>
                </a:spcBef>
                <a:spcAft>
                  <a:spcPct val="0"/>
                </a:spcAft>
              </a:pPr>
              <a:t>11/7/18</a:t>
            </a:fld>
            <a:endParaRPr lang="en-US" dirty="0">
              <a:solidFill>
                <a:prstClr val="white"/>
              </a:solidFill>
              <a:latin typeface="Trebuchet MS" pitchFamily="34" charset="0"/>
              <a:ea typeface="ＭＳ Ｐゴシック" charset="-128"/>
            </a:endParaRPr>
          </a:p>
        </p:txBody>
      </p:sp>
      <p:sp>
        <p:nvSpPr>
          <p:cNvPr id="7" name="Footer Placeholder 5"/>
          <p:cNvSpPr>
            <a:spLocks noGrp="1"/>
          </p:cNvSpPr>
          <p:nvPr>
            <p:ph type="ftr" sz="quarter" idx="11"/>
          </p:nvPr>
        </p:nvSpPr>
        <p:spPr>
          <a:xfrm>
            <a:off x="15646401" y="12576177"/>
            <a:ext cx="7137400" cy="730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solidFill>
                <a:prstClr val="white"/>
              </a:solidFill>
              <a:latin typeface="Trebuchet MS"/>
            </a:endParaRPr>
          </a:p>
        </p:txBody>
      </p:sp>
      <p:sp>
        <p:nvSpPr>
          <p:cNvPr id="8" name="Slide Number Placeholder 6"/>
          <p:cNvSpPr>
            <a:spLocks noGrp="1"/>
          </p:cNvSpPr>
          <p:nvPr>
            <p:ph type="sldNum" sz="quarter" idx="12"/>
          </p:nvPr>
        </p:nvSpPr>
        <p:spPr/>
        <p:txBody>
          <a:bodyPr/>
          <a:lstStyle>
            <a:lvl1pPr>
              <a:defRPr/>
            </a:lvl1pPr>
          </a:lstStyle>
          <a:p>
            <a:fld id="{0BE8A611-2135-4D35-91A1-55F288633F8A}" type="slidenum">
              <a:rPr lang="en-US">
                <a:solidFill>
                  <a:srgbClr val="E4E9EF"/>
                </a:solidFill>
              </a:rPr>
              <a:pPr/>
              <a:t>‹#›</a:t>
            </a:fld>
            <a:endParaRPr lang="en-US" dirty="0">
              <a:solidFill>
                <a:srgbClr val="E4E9EF"/>
              </a:solidFill>
            </a:endParaRPr>
          </a:p>
        </p:txBody>
      </p:sp>
    </p:spTree>
    <p:extLst>
      <p:ext uri="{BB962C8B-B14F-4D97-AF65-F5344CB8AC3E}">
        <p14:creationId xmlns:p14="http://schemas.microsoft.com/office/powerpoint/2010/main" val="35656664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5" name="Picture 6" descr="Overlay-PictureCaption-Extras.png"/>
          <p:cNvPicPr>
            <a:picLocks noChangeAspect="1"/>
          </p:cNvPicPr>
          <p:nvPr/>
        </p:nvPicPr>
        <p:blipFill>
          <a:blip r:embed="rId2" cstate="print"/>
          <a:srcRect/>
          <a:stretch>
            <a:fillRect/>
          </a:stretch>
        </p:blipFill>
        <p:spPr bwMode="auto">
          <a:xfrm>
            <a:off x="423334" y="374650"/>
            <a:ext cx="23537333" cy="12966700"/>
          </a:xfrm>
          <a:prstGeom prst="rect">
            <a:avLst/>
          </a:prstGeom>
          <a:noFill/>
          <a:ln w="9525">
            <a:noFill/>
            <a:miter lim="800000"/>
            <a:headEnd/>
            <a:tailEnd/>
          </a:ln>
        </p:spPr>
      </p:pic>
      <p:sp>
        <p:nvSpPr>
          <p:cNvPr id="2" name="Title 1"/>
          <p:cNvSpPr>
            <a:spLocks noGrp="1"/>
          </p:cNvSpPr>
          <p:nvPr>
            <p:ph type="title"/>
          </p:nvPr>
        </p:nvSpPr>
        <p:spPr>
          <a:xfrm>
            <a:off x="12562541" y="1066800"/>
            <a:ext cx="9753600" cy="2505076"/>
          </a:xfrm>
        </p:spPr>
        <p:txBody>
          <a:bodyPr/>
          <a:lstStyle>
            <a:lvl1pPr algn="l">
              <a:defRPr sz="7200" b="0"/>
            </a:lvl1pPr>
          </a:lstStyle>
          <a:p>
            <a:r>
              <a:rPr lang="en-US"/>
              <a:t>Click to edit Master title style</a:t>
            </a:r>
            <a:endParaRPr/>
          </a:p>
        </p:txBody>
      </p:sp>
      <p:sp>
        <p:nvSpPr>
          <p:cNvPr id="3" name="Picture Placeholder 2"/>
          <p:cNvSpPr>
            <a:spLocks noGrp="1"/>
          </p:cNvSpPr>
          <p:nvPr>
            <p:ph type="pic" idx="1"/>
          </p:nvPr>
        </p:nvSpPr>
        <p:spPr>
          <a:xfrm flipH="1">
            <a:off x="1589741" y="3200399"/>
            <a:ext cx="9753600" cy="7315202"/>
          </a:xfrm>
          <a:prstGeom prst="ellipse">
            <a:avLst/>
          </a:prstGeom>
          <a:blipFill dpi="0" rotWithShape="0">
            <a:blip r:embed="rId3" cstate="print"/>
            <a:srcRect/>
            <a:stretch>
              <a:fillRect/>
            </a:stretch>
          </a:blipFill>
          <a:ln w="28575">
            <a:solidFill>
              <a:schemeClr val="bg1"/>
            </a:solidFill>
          </a:ln>
        </p:spPr>
        <p:txBody>
          <a:bodyPr rtlCol="0">
            <a:normAutofit/>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pPr lvl="0"/>
            <a:r>
              <a:rPr lang="en-US" noProof="0" dirty="0"/>
              <a:t>Drag picture to placeholder or click icon to add</a:t>
            </a:r>
            <a:endParaRPr noProof="0" dirty="0"/>
          </a:p>
        </p:txBody>
      </p:sp>
      <p:sp>
        <p:nvSpPr>
          <p:cNvPr id="4" name="Text Placeholder 3"/>
          <p:cNvSpPr>
            <a:spLocks noGrp="1"/>
          </p:cNvSpPr>
          <p:nvPr>
            <p:ph type="body" sz="half" idx="2"/>
          </p:nvPr>
        </p:nvSpPr>
        <p:spPr>
          <a:xfrm>
            <a:off x="12561099" y="3657600"/>
            <a:ext cx="9753600" cy="7620000"/>
          </a:xfrm>
        </p:spPr>
        <p:txBody>
          <a:bodyPr>
            <a:normAutofit/>
          </a:bodyPr>
          <a:lstStyle>
            <a:lvl1pPr marL="0" indent="0">
              <a:spcBef>
                <a:spcPts val="1200"/>
              </a:spcBef>
              <a:buNone/>
              <a:defRPr sz="36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6" name="Date Placeholder 4"/>
          <p:cNvSpPr>
            <a:spLocks noGrp="1"/>
          </p:cNvSpPr>
          <p:nvPr>
            <p:ph type="dt" sz="half" idx="10"/>
          </p:nvPr>
        </p:nvSpPr>
        <p:spPr>
          <a:xfrm>
            <a:off x="1016001" y="12576177"/>
            <a:ext cx="4974168" cy="730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550C2944-F7B4-4E7C-B071-F75EE3397AFE}" type="datetimeFigureOut">
              <a:rPr lang="en-US">
                <a:solidFill>
                  <a:prstClr val="white"/>
                </a:solidFill>
                <a:latin typeface="Trebuchet MS" pitchFamily="34" charset="0"/>
                <a:ea typeface="ＭＳ Ｐゴシック" charset="-128"/>
              </a:rPr>
              <a:pPr fontAlgn="base">
                <a:spcBef>
                  <a:spcPct val="0"/>
                </a:spcBef>
                <a:spcAft>
                  <a:spcPct val="0"/>
                </a:spcAft>
              </a:pPr>
              <a:t>11/7/18</a:t>
            </a:fld>
            <a:endParaRPr lang="en-US" dirty="0">
              <a:solidFill>
                <a:prstClr val="white"/>
              </a:solidFill>
              <a:latin typeface="Trebuchet MS" pitchFamily="34" charset="0"/>
              <a:ea typeface="ＭＳ Ｐゴシック" charset="-128"/>
            </a:endParaRPr>
          </a:p>
        </p:txBody>
      </p:sp>
      <p:sp>
        <p:nvSpPr>
          <p:cNvPr id="7" name="Footer Placeholder 5"/>
          <p:cNvSpPr>
            <a:spLocks noGrp="1"/>
          </p:cNvSpPr>
          <p:nvPr>
            <p:ph type="ftr" sz="quarter" idx="11"/>
          </p:nvPr>
        </p:nvSpPr>
        <p:spPr>
          <a:xfrm>
            <a:off x="8868835" y="12576177"/>
            <a:ext cx="13914965" cy="730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solidFill>
                <a:prstClr val="white"/>
              </a:solidFill>
              <a:latin typeface="Trebuchet MS"/>
            </a:endParaRPr>
          </a:p>
        </p:txBody>
      </p:sp>
      <p:sp>
        <p:nvSpPr>
          <p:cNvPr id="8" name="Slide Number Placeholder 6"/>
          <p:cNvSpPr>
            <a:spLocks noGrp="1"/>
          </p:cNvSpPr>
          <p:nvPr>
            <p:ph type="sldNum" sz="quarter" idx="12"/>
          </p:nvPr>
        </p:nvSpPr>
        <p:spPr/>
        <p:txBody>
          <a:bodyPr/>
          <a:lstStyle>
            <a:lvl1pPr>
              <a:defRPr/>
            </a:lvl1pPr>
          </a:lstStyle>
          <a:p>
            <a:fld id="{426E46B6-7579-48CB-A37C-70EC54BB103E}" type="slidenum">
              <a:rPr lang="en-US">
                <a:solidFill>
                  <a:srgbClr val="E4E9EF"/>
                </a:solidFill>
              </a:rPr>
              <a:pPr/>
              <a:t>‹#›</a:t>
            </a:fld>
            <a:endParaRPr lang="en-US" dirty="0">
              <a:solidFill>
                <a:srgbClr val="E4E9EF"/>
              </a:solidFill>
            </a:endParaRPr>
          </a:p>
        </p:txBody>
      </p:sp>
    </p:spTree>
    <p:extLst>
      <p:ext uri="{BB962C8B-B14F-4D97-AF65-F5344CB8AC3E}">
        <p14:creationId xmlns:p14="http://schemas.microsoft.com/office/powerpoint/2010/main" val="369938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5" name="Picture 6" descr="Overlay-PictureCaption-Extras.png"/>
          <p:cNvPicPr>
            <a:picLocks noChangeAspect="1"/>
          </p:cNvPicPr>
          <p:nvPr/>
        </p:nvPicPr>
        <p:blipFill>
          <a:blip r:embed="rId2" cstate="print"/>
          <a:srcRect/>
          <a:stretch>
            <a:fillRect/>
          </a:stretch>
        </p:blipFill>
        <p:spPr bwMode="auto">
          <a:xfrm>
            <a:off x="423334" y="374650"/>
            <a:ext cx="23537333" cy="12966700"/>
          </a:xfrm>
          <a:prstGeom prst="rect">
            <a:avLst/>
          </a:prstGeom>
          <a:noFill/>
          <a:ln w="9525">
            <a:noFill/>
            <a:miter lim="800000"/>
            <a:headEnd/>
            <a:tailEnd/>
          </a:ln>
        </p:spPr>
      </p:pic>
      <p:sp>
        <p:nvSpPr>
          <p:cNvPr id="2" name="Title 1"/>
          <p:cNvSpPr>
            <a:spLocks noGrp="1"/>
          </p:cNvSpPr>
          <p:nvPr>
            <p:ph type="title"/>
          </p:nvPr>
        </p:nvSpPr>
        <p:spPr>
          <a:xfrm>
            <a:off x="2154770" y="7557248"/>
            <a:ext cx="20161373" cy="2205316"/>
          </a:xfrm>
        </p:spPr>
        <p:txBody>
          <a:bodyPr/>
          <a:lstStyle>
            <a:lvl1pPr algn="l">
              <a:defRPr sz="7200" b="0"/>
            </a:lvl1pPr>
          </a:lstStyle>
          <a:p>
            <a:r>
              <a:rPr lang="en-US"/>
              <a:t>Click to edit Master title style</a:t>
            </a:r>
            <a:endParaRPr/>
          </a:p>
        </p:txBody>
      </p:sp>
      <p:sp>
        <p:nvSpPr>
          <p:cNvPr id="3" name="Picture Placeholder 2"/>
          <p:cNvSpPr>
            <a:spLocks noGrp="1"/>
          </p:cNvSpPr>
          <p:nvPr>
            <p:ph type="pic" idx="1"/>
          </p:nvPr>
        </p:nvSpPr>
        <p:spPr>
          <a:xfrm flipH="1">
            <a:off x="2324224" y="1524000"/>
            <a:ext cx="19807269" cy="5979460"/>
          </a:xfrm>
          <a:prstGeom prst="roundRect">
            <a:avLst>
              <a:gd name="adj" fmla="val 7476"/>
            </a:avLst>
          </a:prstGeom>
          <a:blipFill dpi="0" rotWithShape="0">
            <a:blip r:embed="rId3" cstate="print"/>
            <a:srcRect/>
            <a:stretch>
              <a:fillRect/>
            </a:stretch>
          </a:blipFill>
          <a:ln w="28575">
            <a:solidFill>
              <a:schemeClr val="bg1"/>
            </a:solidFill>
          </a:ln>
        </p:spPr>
        <p:txBody>
          <a:bodyPr rtlCol="0">
            <a:normAutofit/>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pPr lvl="0"/>
            <a:r>
              <a:rPr lang="en-US" noProof="0" dirty="0"/>
              <a:t>Drag picture to placeholder or click icon to add</a:t>
            </a:r>
            <a:endParaRPr noProof="0" dirty="0"/>
          </a:p>
        </p:txBody>
      </p:sp>
      <p:sp>
        <p:nvSpPr>
          <p:cNvPr id="4" name="Text Placeholder 3"/>
          <p:cNvSpPr>
            <a:spLocks noGrp="1"/>
          </p:cNvSpPr>
          <p:nvPr>
            <p:ph type="body" sz="half" idx="2"/>
          </p:nvPr>
        </p:nvSpPr>
        <p:spPr>
          <a:xfrm>
            <a:off x="2154759" y="9654987"/>
            <a:ext cx="20159939" cy="2441762"/>
          </a:xfrm>
        </p:spPr>
        <p:txBody>
          <a:bodyPr>
            <a:normAutofit/>
          </a:bodyPr>
          <a:lstStyle>
            <a:lvl1pPr marL="0" indent="0">
              <a:spcBef>
                <a:spcPts val="600"/>
              </a:spcBef>
              <a:buNone/>
              <a:defRPr sz="36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en-US"/>
              <a:t>Click to edit Master text styles</a:t>
            </a:r>
          </a:p>
        </p:txBody>
      </p:sp>
      <p:sp>
        <p:nvSpPr>
          <p:cNvPr id="6" name="Date Placeholder 4"/>
          <p:cNvSpPr>
            <a:spLocks noGrp="1"/>
          </p:cNvSpPr>
          <p:nvPr>
            <p:ph type="dt" sz="half" idx="10"/>
          </p:nvPr>
        </p:nvSpPr>
        <p:spPr>
          <a:xfrm>
            <a:off x="1016001" y="12576177"/>
            <a:ext cx="4974168" cy="730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C2B3C36B-D077-42C8-A1D6-E4045B63D6D9}" type="datetimeFigureOut">
              <a:rPr lang="en-US">
                <a:solidFill>
                  <a:prstClr val="white"/>
                </a:solidFill>
                <a:latin typeface="Trebuchet MS" pitchFamily="34" charset="0"/>
                <a:ea typeface="ＭＳ Ｐゴシック" charset="-128"/>
              </a:rPr>
              <a:pPr fontAlgn="base">
                <a:spcBef>
                  <a:spcPct val="0"/>
                </a:spcBef>
                <a:spcAft>
                  <a:spcPct val="0"/>
                </a:spcAft>
              </a:pPr>
              <a:t>11/7/18</a:t>
            </a:fld>
            <a:endParaRPr lang="en-US" dirty="0">
              <a:solidFill>
                <a:prstClr val="white"/>
              </a:solidFill>
              <a:latin typeface="Trebuchet MS" pitchFamily="34" charset="0"/>
              <a:ea typeface="ＭＳ Ｐゴシック" charset="-128"/>
            </a:endParaRPr>
          </a:p>
        </p:txBody>
      </p:sp>
      <p:sp>
        <p:nvSpPr>
          <p:cNvPr id="7" name="Footer Placeholder 5"/>
          <p:cNvSpPr>
            <a:spLocks noGrp="1"/>
          </p:cNvSpPr>
          <p:nvPr>
            <p:ph type="ftr" sz="quarter" idx="11"/>
          </p:nvPr>
        </p:nvSpPr>
        <p:spPr>
          <a:xfrm>
            <a:off x="8868835" y="12576177"/>
            <a:ext cx="13914965" cy="730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solidFill>
                <a:prstClr val="white"/>
              </a:solidFill>
              <a:latin typeface="Trebuchet MS"/>
            </a:endParaRPr>
          </a:p>
        </p:txBody>
      </p:sp>
      <p:sp>
        <p:nvSpPr>
          <p:cNvPr id="8" name="Slide Number Placeholder 6"/>
          <p:cNvSpPr>
            <a:spLocks noGrp="1"/>
          </p:cNvSpPr>
          <p:nvPr>
            <p:ph type="sldNum" sz="quarter" idx="12"/>
          </p:nvPr>
        </p:nvSpPr>
        <p:spPr/>
        <p:txBody>
          <a:bodyPr/>
          <a:lstStyle>
            <a:lvl1pPr>
              <a:defRPr/>
            </a:lvl1pPr>
          </a:lstStyle>
          <a:p>
            <a:fld id="{85D01D20-8DCC-4660-B251-E86B0078EF04}" type="slidenum">
              <a:rPr lang="en-US">
                <a:solidFill>
                  <a:srgbClr val="E4E9EF"/>
                </a:solidFill>
              </a:rPr>
              <a:pPr/>
              <a:t>‹#›</a:t>
            </a:fld>
            <a:endParaRPr lang="en-US" dirty="0">
              <a:solidFill>
                <a:srgbClr val="E4E9EF"/>
              </a:solidFill>
            </a:endParaRPr>
          </a:p>
        </p:txBody>
      </p:sp>
    </p:spTree>
    <p:extLst>
      <p:ext uri="{BB962C8B-B14F-4D97-AF65-F5344CB8AC3E}">
        <p14:creationId xmlns:p14="http://schemas.microsoft.com/office/powerpoint/2010/main" val="2931241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Overlay-ContentSlides.png"/>
          <p:cNvPicPr>
            <a:picLocks noChangeAspect="1"/>
          </p:cNvPicPr>
          <p:nvPr/>
        </p:nvPicPr>
        <p:blipFill>
          <a:blip r:embed="rId2" cstate="print"/>
          <a:srcRect/>
          <a:stretch>
            <a:fillRect/>
          </a:stretch>
        </p:blipFill>
        <p:spPr bwMode="auto">
          <a:xfrm>
            <a:off x="402170" y="374651"/>
            <a:ext cx="23541565" cy="12963526"/>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3"/>
          <p:cNvSpPr>
            <a:spLocks noGrp="1"/>
          </p:cNvSpPr>
          <p:nvPr>
            <p:ph type="dt" sz="half" idx="10"/>
          </p:nvPr>
        </p:nvSpPr>
        <p:spPr>
          <a:xfrm>
            <a:off x="1016000" y="12576177"/>
            <a:ext cx="5033435" cy="730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36DD0A2C-3D97-4067-AC00-C8E0C2FFF295}" type="datetimeFigureOut">
              <a:rPr lang="en-US">
                <a:solidFill>
                  <a:prstClr val="white"/>
                </a:solidFill>
                <a:latin typeface="Trebuchet MS" pitchFamily="34" charset="0"/>
                <a:ea typeface="ＭＳ Ｐゴシック" charset="-128"/>
              </a:rPr>
              <a:pPr fontAlgn="base">
                <a:spcBef>
                  <a:spcPct val="0"/>
                </a:spcBef>
                <a:spcAft>
                  <a:spcPct val="0"/>
                </a:spcAft>
              </a:pPr>
              <a:t>11/7/18</a:t>
            </a:fld>
            <a:endParaRPr lang="en-US" dirty="0">
              <a:solidFill>
                <a:prstClr val="white"/>
              </a:solidFill>
              <a:latin typeface="Trebuchet MS" pitchFamily="34" charset="0"/>
              <a:ea typeface="ＭＳ Ｐゴシック" charset="-128"/>
            </a:endParaRPr>
          </a:p>
        </p:txBody>
      </p:sp>
      <p:sp>
        <p:nvSpPr>
          <p:cNvPr id="6" name="Footer Placeholder 4"/>
          <p:cNvSpPr>
            <a:spLocks noGrp="1"/>
          </p:cNvSpPr>
          <p:nvPr>
            <p:ph type="ftr" sz="quarter" idx="11"/>
          </p:nvPr>
        </p:nvSpPr>
        <p:spPr>
          <a:xfrm>
            <a:off x="8813800" y="12576177"/>
            <a:ext cx="13970000" cy="730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solidFill>
                <a:prstClr val="white"/>
              </a:solidFill>
              <a:latin typeface="Trebuchet MS"/>
            </a:endParaRPr>
          </a:p>
        </p:txBody>
      </p:sp>
      <p:sp>
        <p:nvSpPr>
          <p:cNvPr id="7" name="Slide Number Placeholder 5"/>
          <p:cNvSpPr>
            <a:spLocks noGrp="1"/>
          </p:cNvSpPr>
          <p:nvPr>
            <p:ph type="sldNum" sz="quarter" idx="12"/>
          </p:nvPr>
        </p:nvSpPr>
        <p:spPr/>
        <p:txBody>
          <a:bodyPr/>
          <a:lstStyle>
            <a:lvl1pPr>
              <a:defRPr/>
            </a:lvl1pPr>
          </a:lstStyle>
          <a:p>
            <a:fld id="{52D1DE23-E3D9-443E-84AC-34DD5D6B5528}" type="slidenum">
              <a:rPr lang="en-US">
                <a:solidFill>
                  <a:srgbClr val="E4E9EF"/>
                </a:solidFill>
              </a:rPr>
              <a:pPr/>
              <a:t>‹#›</a:t>
            </a:fld>
            <a:endParaRPr lang="en-US" dirty="0">
              <a:solidFill>
                <a:srgbClr val="E4E9EF"/>
              </a:solidFill>
            </a:endParaRPr>
          </a:p>
        </p:txBody>
      </p:sp>
    </p:spTree>
    <p:extLst>
      <p:ext uri="{BB962C8B-B14F-4D97-AF65-F5344CB8AC3E}">
        <p14:creationId xmlns:p14="http://schemas.microsoft.com/office/powerpoint/2010/main" val="38278520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Overlay-ContentSlides.png"/>
          <p:cNvPicPr>
            <a:picLocks noChangeAspect="1"/>
          </p:cNvPicPr>
          <p:nvPr/>
        </p:nvPicPr>
        <p:blipFill>
          <a:blip r:embed="rId2" cstate="print"/>
          <a:srcRect/>
          <a:stretch>
            <a:fillRect/>
          </a:stretch>
        </p:blipFill>
        <p:spPr bwMode="auto">
          <a:xfrm>
            <a:off x="402170" y="374651"/>
            <a:ext cx="23541565" cy="12963526"/>
          </a:xfrm>
          <a:prstGeom prst="rect">
            <a:avLst/>
          </a:prstGeom>
          <a:noFill/>
          <a:ln w="9525">
            <a:noFill/>
            <a:miter lim="800000"/>
            <a:headEnd/>
            <a:tailEnd/>
          </a:ln>
        </p:spPr>
      </p:pic>
      <p:sp>
        <p:nvSpPr>
          <p:cNvPr id="2" name="Vertical Title 1"/>
          <p:cNvSpPr>
            <a:spLocks noGrp="1"/>
          </p:cNvSpPr>
          <p:nvPr>
            <p:ph type="title" orient="vert"/>
          </p:nvPr>
        </p:nvSpPr>
        <p:spPr>
          <a:xfrm>
            <a:off x="19543058" y="1558926"/>
            <a:ext cx="3621741" cy="1053782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2078567" y="1558929"/>
            <a:ext cx="16454968" cy="1053782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3"/>
          <p:cNvSpPr>
            <a:spLocks noGrp="1"/>
          </p:cNvSpPr>
          <p:nvPr>
            <p:ph type="dt" sz="half" idx="10"/>
          </p:nvPr>
        </p:nvSpPr>
        <p:spPr>
          <a:xfrm>
            <a:off x="1016000" y="12576177"/>
            <a:ext cx="5033435" cy="730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C239FD0C-6E82-4AF1-B7EA-46D99CAE80D7}" type="datetimeFigureOut">
              <a:rPr lang="en-US">
                <a:solidFill>
                  <a:prstClr val="white"/>
                </a:solidFill>
                <a:latin typeface="Trebuchet MS" pitchFamily="34" charset="0"/>
                <a:ea typeface="ＭＳ Ｐゴシック" charset="-128"/>
              </a:rPr>
              <a:pPr fontAlgn="base">
                <a:spcBef>
                  <a:spcPct val="0"/>
                </a:spcBef>
                <a:spcAft>
                  <a:spcPct val="0"/>
                </a:spcAft>
              </a:pPr>
              <a:t>11/7/18</a:t>
            </a:fld>
            <a:endParaRPr lang="en-US" dirty="0">
              <a:solidFill>
                <a:prstClr val="white"/>
              </a:solidFill>
              <a:latin typeface="Trebuchet MS" pitchFamily="34" charset="0"/>
              <a:ea typeface="ＭＳ Ｐゴシック" charset="-128"/>
            </a:endParaRPr>
          </a:p>
        </p:txBody>
      </p:sp>
      <p:sp>
        <p:nvSpPr>
          <p:cNvPr id="6" name="Footer Placeholder 4"/>
          <p:cNvSpPr>
            <a:spLocks noGrp="1"/>
          </p:cNvSpPr>
          <p:nvPr>
            <p:ph type="ftr" sz="quarter" idx="11"/>
          </p:nvPr>
        </p:nvSpPr>
        <p:spPr>
          <a:xfrm>
            <a:off x="8813800" y="12576177"/>
            <a:ext cx="13970000" cy="730250"/>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dirty="0">
              <a:solidFill>
                <a:prstClr val="white"/>
              </a:solidFill>
              <a:latin typeface="Trebuchet MS"/>
            </a:endParaRPr>
          </a:p>
        </p:txBody>
      </p:sp>
      <p:sp>
        <p:nvSpPr>
          <p:cNvPr id="7" name="Slide Number Placeholder 5"/>
          <p:cNvSpPr>
            <a:spLocks noGrp="1"/>
          </p:cNvSpPr>
          <p:nvPr>
            <p:ph type="sldNum" sz="quarter" idx="12"/>
          </p:nvPr>
        </p:nvSpPr>
        <p:spPr/>
        <p:txBody>
          <a:bodyPr/>
          <a:lstStyle>
            <a:lvl1pPr>
              <a:defRPr/>
            </a:lvl1pPr>
          </a:lstStyle>
          <a:p>
            <a:fld id="{35E2F355-8D98-4474-86B8-B69214D759D8}" type="slidenum">
              <a:rPr lang="en-US">
                <a:solidFill>
                  <a:srgbClr val="E4E9EF"/>
                </a:solidFill>
              </a:rPr>
              <a:pPr/>
              <a:t>‹#›</a:t>
            </a:fld>
            <a:endParaRPr lang="en-US" dirty="0">
              <a:solidFill>
                <a:srgbClr val="E4E9EF"/>
              </a:solidFill>
            </a:endParaRPr>
          </a:p>
        </p:txBody>
      </p:sp>
    </p:spTree>
    <p:extLst>
      <p:ext uri="{BB962C8B-B14F-4D97-AF65-F5344CB8AC3E}">
        <p14:creationId xmlns:p14="http://schemas.microsoft.com/office/powerpoint/2010/main" val="14141490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62"/>
        <p:cNvGrpSpPr/>
        <p:nvPr/>
      </p:nvGrpSpPr>
      <p:grpSpPr>
        <a:xfrm>
          <a:off x="0" y="0"/>
          <a:ext cx="0" cy="0"/>
          <a:chOff x="0" y="0"/>
          <a:chExt cx="0" cy="0"/>
        </a:xfrm>
      </p:grpSpPr>
      <p:sp>
        <p:nvSpPr>
          <p:cNvPr id="263" name="Shape 263"/>
          <p:cNvSpPr txBox="1">
            <a:spLocks noGrp="1"/>
          </p:cNvSpPr>
          <p:nvPr>
            <p:ph type="ctrTitle"/>
          </p:nvPr>
        </p:nvSpPr>
        <p:spPr>
          <a:xfrm>
            <a:off x="3048000" y="2244726"/>
            <a:ext cx="18288000" cy="477520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5000"/>
              <a:buFont typeface="Calibri"/>
              <a:buNone/>
              <a:defRPr sz="10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3600"/>
            </a:lvl2pPr>
            <a:lvl3pPr lvl="2">
              <a:spcBef>
                <a:spcPts val="0"/>
              </a:spcBef>
              <a:spcAft>
                <a:spcPts val="0"/>
              </a:spcAft>
              <a:buSzPts val="1400"/>
              <a:buNone/>
              <a:defRPr sz="3600"/>
            </a:lvl3pPr>
            <a:lvl4pPr lvl="3">
              <a:spcBef>
                <a:spcPts val="0"/>
              </a:spcBef>
              <a:spcAft>
                <a:spcPts val="0"/>
              </a:spcAft>
              <a:buSzPts val="1400"/>
              <a:buNone/>
              <a:defRPr sz="3600"/>
            </a:lvl4pPr>
            <a:lvl5pPr lvl="4">
              <a:spcBef>
                <a:spcPts val="0"/>
              </a:spcBef>
              <a:spcAft>
                <a:spcPts val="0"/>
              </a:spcAft>
              <a:buSzPts val="1400"/>
              <a:buNone/>
              <a:defRPr sz="3600"/>
            </a:lvl5pPr>
            <a:lvl6pPr lvl="5">
              <a:spcBef>
                <a:spcPts val="0"/>
              </a:spcBef>
              <a:spcAft>
                <a:spcPts val="0"/>
              </a:spcAft>
              <a:buSzPts val="1400"/>
              <a:buNone/>
              <a:defRPr sz="3600"/>
            </a:lvl6pPr>
            <a:lvl7pPr lvl="6">
              <a:spcBef>
                <a:spcPts val="0"/>
              </a:spcBef>
              <a:spcAft>
                <a:spcPts val="0"/>
              </a:spcAft>
              <a:buSzPts val="1400"/>
              <a:buNone/>
              <a:defRPr sz="3600"/>
            </a:lvl7pPr>
            <a:lvl8pPr lvl="7">
              <a:spcBef>
                <a:spcPts val="0"/>
              </a:spcBef>
              <a:spcAft>
                <a:spcPts val="0"/>
              </a:spcAft>
              <a:buSzPts val="1400"/>
              <a:buNone/>
              <a:defRPr sz="3600"/>
            </a:lvl8pPr>
            <a:lvl9pPr lvl="8">
              <a:spcBef>
                <a:spcPts val="0"/>
              </a:spcBef>
              <a:spcAft>
                <a:spcPts val="0"/>
              </a:spcAft>
              <a:buSzPts val="1400"/>
              <a:buNone/>
              <a:defRPr sz="3600"/>
            </a:lvl9pPr>
          </a:lstStyle>
          <a:p>
            <a:endParaRPr/>
          </a:p>
        </p:txBody>
      </p:sp>
      <p:sp>
        <p:nvSpPr>
          <p:cNvPr id="264" name="Shape 264"/>
          <p:cNvSpPr txBox="1">
            <a:spLocks noGrp="1"/>
          </p:cNvSpPr>
          <p:nvPr>
            <p:ph type="subTitle" idx="1"/>
          </p:nvPr>
        </p:nvSpPr>
        <p:spPr>
          <a:xfrm>
            <a:off x="3048000" y="7204077"/>
            <a:ext cx="18288000" cy="3311522"/>
          </a:xfrm>
          <a:prstGeom prst="rect">
            <a:avLst/>
          </a:prstGeom>
          <a:noFill/>
          <a:ln>
            <a:noFill/>
          </a:ln>
        </p:spPr>
        <p:txBody>
          <a:bodyPr spcFirstLastPara="1" wrap="square" lIns="91425" tIns="91425" rIns="91425" bIns="91425" anchor="t" anchorCtr="0"/>
          <a:lstStyle>
            <a:lvl1pPr marR="0" lvl="0" algn="ctr" rtl="0">
              <a:lnSpc>
                <a:spcPct val="90000"/>
              </a:lnSpc>
              <a:spcBef>
                <a:spcPts val="1680"/>
              </a:spcBef>
              <a:spcAft>
                <a:spcPts val="0"/>
              </a:spcAft>
              <a:buClr>
                <a:schemeClr val="dk1"/>
              </a:buClr>
              <a:buSzPts val="2000"/>
              <a:buFont typeface="Arial"/>
              <a:buNone/>
              <a:defRPr sz="4000" b="0" i="0" u="none" strike="noStrike" cap="none">
                <a:solidFill>
                  <a:schemeClr val="dk1"/>
                </a:solidFill>
                <a:latin typeface="Calibri"/>
                <a:ea typeface="Calibri"/>
                <a:cs typeface="Calibri"/>
                <a:sym typeface="Calibri"/>
              </a:defRPr>
            </a:lvl1pPr>
            <a:lvl2pPr marR="0" lvl="1" algn="ctr" rtl="0">
              <a:lnSpc>
                <a:spcPct val="90000"/>
              </a:lnSpc>
              <a:spcBef>
                <a:spcPts val="840"/>
              </a:spcBef>
              <a:spcAft>
                <a:spcPts val="0"/>
              </a:spcAft>
              <a:buClr>
                <a:schemeClr val="dk1"/>
              </a:buClr>
              <a:buSzPts val="1700"/>
              <a:buFont typeface="Arial"/>
              <a:buNone/>
              <a:defRPr sz="3400" b="0" i="0" u="none" strike="noStrike" cap="none">
                <a:solidFill>
                  <a:schemeClr val="dk1"/>
                </a:solidFill>
                <a:latin typeface="Calibri"/>
                <a:ea typeface="Calibri"/>
                <a:cs typeface="Calibri"/>
                <a:sym typeface="Calibri"/>
              </a:defRPr>
            </a:lvl2pPr>
            <a:lvl3pPr marR="0" lvl="2" algn="ctr" rtl="0">
              <a:lnSpc>
                <a:spcPct val="90000"/>
              </a:lnSpc>
              <a:spcBef>
                <a:spcPts val="840"/>
              </a:spcBef>
              <a:spcAft>
                <a:spcPts val="0"/>
              </a:spcAft>
              <a:buClr>
                <a:schemeClr val="dk1"/>
              </a:buClr>
              <a:buSzPts val="1500"/>
              <a:buFont typeface="Arial"/>
              <a:buNone/>
              <a:defRPr sz="3000" b="0" i="0" u="none" strike="noStrike" cap="none">
                <a:solidFill>
                  <a:schemeClr val="dk1"/>
                </a:solidFill>
                <a:latin typeface="Calibri"/>
                <a:ea typeface="Calibri"/>
                <a:cs typeface="Calibri"/>
                <a:sym typeface="Calibri"/>
              </a:defRPr>
            </a:lvl3pPr>
            <a:lvl4pPr marR="0" lvl="3" algn="ctr" rtl="0">
              <a:lnSpc>
                <a:spcPct val="90000"/>
              </a:lnSpc>
              <a:spcBef>
                <a:spcPts val="840"/>
              </a:spcBef>
              <a:spcAft>
                <a:spcPts val="0"/>
              </a:spcAft>
              <a:buClr>
                <a:schemeClr val="dk1"/>
              </a:buClr>
              <a:buSzPts val="1300"/>
              <a:buFont typeface="Arial"/>
              <a:buNone/>
              <a:defRPr sz="2600" b="0" i="0" u="none" strike="noStrike" cap="none">
                <a:solidFill>
                  <a:schemeClr val="dk1"/>
                </a:solidFill>
                <a:latin typeface="Calibri"/>
                <a:ea typeface="Calibri"/>
                <a:cs typeface="Calibri"/>
                <a:sym typeface="Calibri"/>
              </a:defRPr>
            </a:lvl4pPr>
            <a:lvl5pPr marR="0" lvl="4" algn="ctr" rtl="0">
              <a:lnSpc>
                <a:spcPct val="90000"/>
              </a:lnSpc>
              <a:spcBef>
                <a:spcPts val="840"/>
              </a:spcBef>
              <a:spcAft>
                <a:spcPts val="0"/>
              </a:spcAft>
              <a:buClr>
                <a:schemeClr val="dk1"/>
              </a:buClr>
              <a:buSzPts val="1300"/>
              <a:buFont typeface="Arial"/>
              <a:buNone/>
              <a:defRPr sz="2600" b="0" i="0" u="none" strike="noStrike" cap="none">
                <a:solidFill>
                  <a:schemeClr val="dk1"/>
                </a:solidFill>
                <a:latin typeface="Calibri"/>
                <a:ea typeface="Calibri"/>
                <a:cs typeface="Calibri"/>
                <a:sym typeface="Calibri"/>
              </a:defRPr>
            </a:lvl5pPr>
            <a:lvl6pPr marR="0" lvl="5" algn="ctr" rtl="0">
              <a:lnSpc>
                <a:spcPct val="90000"/>
              </a:lnSpc>
              <a:spcBef>
                <a:spcPts val="840"/>
              </a:spcBef>
              <a:spcAft>
                <a:spcPts val="0"/>
              </a:spcAft>
              <a:buClr>
                <a:schemeClr val="dk1"/>
              </a:buClr>
              <a:buSzPts val="1300"/>
              <a:buFont typeface="Arial"/>
              <a:buNone/>
              <a:defRPr sz="2600" b="0" i="0" u="none" strike="noStrike" cap="none">
                <a:solidFill>
                  <a:schemeClr val="dk1"/>
                </a:solidFill>
                <a:latin typeface="Calibri"/>
                <a:ea typeface="Calibri"/>
                <a:cs typeface="Calibri"/>
                <a:sym typeface="Calibri"/>
              </a:defRPr>
            </a:lvl6pPr>
            <a:lvl7pPr marR="0" lvl="6" algn="ctr" rtl="0">
              <a:lnSpc>
                <a:spcPct val="90000"/>
              </a:lnSpc>
              <a:spcBef>
                <a:spcPts val="840"/>
              </a:spcBef>
              <a:spcAft>
                <a:spcPts val="0"/>
              </a:spcAft>
              <a:buClr>
                <a:schemeClr val="dk1"/>
              </a:buClr>
              <a:buSzPts val="1300"/>
              <a:buFont typeface="Arial"/>
              <a:buNone/>
              <a:defRPr sz="2600" b="0" i="0" u="none" strike="noStrike" cap="none">
                <a:solidFill>
                  <a:schemeClr val="dk1"/>
                </a:solidFill>
                <a:latin typeface="Calibri"/>
                <a:ea typeface="Calibri"/>
                <a:cs typeface="Calibri"/>
                <a:sym typeface="Calibri"/>
              </a:defRPr>
            </a:lvl7pPr>
            <a:lvl8pPr marR="0" lvl="7" algn="ctr" rtl="0">
              <a:lnSpc>
                <a:spcPct val="90000"/>
              </a:lnSpc>
              <a:spcBef>
                <a:spcPts val="840"/>
              </a:spcBef>
              <a:spcAft>
                <a:spcPts val="0"/>
              </a:spcAft>
              <a:buClr>
                <a:schemeClr val="dk1"/>
              </a:buClr>
              <a:buSzPts val="1300"/>
              <a:buFont typeface="Arial"/>
              <a:buNone/>
              <a:defRPr sz="2600" b="0" i="0" u="none" strike="noStrike" cap="none">
                <a:solidFill>
                  <a:schemeClr val="dk1"/>
                </a:solidFill>
                <a:latin typeface="Calibri"/>
                <a:ea typeface="Calibri"/>
                <a:cs typeface="Calibri"/>
                <a:sym typeface="Calibri"/>
              </a:defRPr>
            </a:lvl8pPr>
            <a:lvl9pPr marR="0" lvl="8" algn="ctr" rtl="0">
              <a:lnSpc>
                <a:spcPct val="90000"/>
              </a:lnSpc>
              <a:spcBef>
                <a:spcPts val="840"/>
              </a:spcBef>
              <a:spcAft>
                <a:spcPts val="0"/>
              </a:spcAft>
              <a:buClr>
                <a:schemeClr val="dk1"/>
              </a:buClr>
              <a:buSzPts val="1300"/>
              <a:buFont typeface="Arial"/>
              <a:buNone/>
              <a:defRPr sz="2600" b="0" i="0" u="none" strike="noStrike" cap="none">
                <a:solidFill>
                  <a:schemeClr val="dk1"/>
                </a:solidFill>
                <a:latin typeface="Calibri"/>
                <a:ea typeface="Calibri"/>
                <a:cs typeface="Calibri"/>
                <a:sym typeface="Calibri"/>
              </a:defRPr>
            </a:lvl9pPr>
          </a:lstStyle>
          <a:p>
            <a:endParaRPr/>
          </a:p>
        </p:txBody>
      </p:sp>
      <p:sp>
        <p:nvSpPr>
          <p:cNvPr id="265" name="Shape 265"/>
          <p:cNvSpPr txBox="1">
            <a:spLocks noGrp="1"/>
          </p:cNvSpPr>
          <p:nvPr>
            <p:ph type="dt" idx="10"/>
          </p:nvPr>
        </p:nvSpPr>
        <p:spPr>
          <a:xfrm>
            <a:off x="1676400" y="12712735"/>
            <a:ext cx="5486400" cy="73025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266" name="Shape 266"/>
          <p:cNvSpPr txBox="1">
            <a:spLocks noGrp="1"/>
          </p:cNvSpPr>
          <p:nvPr>
            <p:ph type="ftr" idx="11"/>
          </p:nvPr>
        </p:nvSpPr>
        <p:spPr>
          <a:xfrm>
            <a:off x="8077200" y="12712735"/>
            <a:ext cx="8229600" cy="73025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267" name="Shape 267"/>
          <p:cNvSpPr txBox="1">
            <a:spLocks noGrp="1"/>
          </p:cNvSpPr>
          <p:nvPr>
            <p:ph type="sldNum" idx="12"/>
          </p:nvPr>
        </p:nvSpPr>
        <p:spPr>
          <a:xfrm>
            <a:off x="17221200" y="12712735"/>
            <a:ext cx="5486400" cy="730250"/>
          </a:xfrm>
          <a:prstGeom prst="rect">
            <a:avLst/>
          </a:prstGeom>
          <a:noFill/>
          <a:ln>
            <a:noFill/>
          </a:ln>
        </p:spPr>
        <p:txBody>
          <a:bodyPr spcFirstLastPara="1" wrap="square" lIns="38375" tIns="19200" rIns="38375" bIns="19200" anchor="ctr" anchorCtr="0">
            <a:noAutofit/>
          </a:bodyPr>
          <a:lstStyle>
            <a:lvl1pPr marL="0" marR="0" lvl="0" indent="0" algn="r" rtl="0">
              <a:spcBef>
                <a:spcPts val="0"/>
              </a:spcBef>
              <a:buNone/>
              <a:defRPr sz="2000" b="0" i="0" u="none" strike="noStrike" cap="none">
                <a:solidFill>
                  <a:srgbClr val="888888"/>
                </a:solidFill>
                <a:latin typeface="Calibri"/>
                <a:ea typeface="Calibri"/>
                <a:cs typeface="Calibri"/>
                <a:sym typeface="Calibri"/>
              </a:defRPr>
            </a:lvl1pPr>
            <a:lvl2pPr marL="0" marR="0" lvl="1" indent="0" algn="r" rtl="0">
              <a:spcBef>
                <a:spcPts val="0"/>
              </a:spcBef>
              <a:buNone/>
              <a:defRPr sz="2000" b="0" i="0" u="none" strike="noStrike" cap="none">
                <a:solidFill>
                  <a:srgbClr val="888888"/>
                </a:solidFill>
                <a:latin typeface="Calibri"/>
                <a:ea typeface="Calibri"/>
                <a:cs typeface="Calibri"/>
                <a:sym typeface="Calibri"/>
              </a:defRPr>
            </a:lvl2pPr>
            <a:lvl3pPr marL="0" marR="0" lvl="2" indent="0" algn="r" rtl="0">
              <a:spcBef>
                <a:spcPts val="0"/>
              </a:spcBef>
              <a:buNone/>
              <a:defRPr sz="2000" b="0" i="0" u="none" strike="noStrike" cap="none">
                <a:solidFill>
                  <a:srgbClr val="888888"/>
                </a:solidFill>
                <a:latin typeface="Calibri"/>
                <a:ea typeface="Calibri"/>
                <a:cs typeface="Calibri"/>
                <a:sym typeface="Calibri"/>
              </a:defRPr>
            </a:lvl3pPr>
            <a:lvl4pPr marL="0" marR="0" lvl="3" indent="0" algn="r" rtl="0">
              <a:spcBef>
                <a:spcPts val="0"/>
              </a:spcBef>
              <a:buNone/>
              <a:defRPr sz="2000" b="0" i="0" u="none" strike="noStrike" cap="none">
                <a:solidFill>
                  <a:srgbClr val="888888"/>
                </a:solidFill>
                <a:latin typeface="Calibri"/>
                <a:ea typeface="Calibri"/>
                <a:cs typeface="Calibri"/>
                <a:sym typeface="Calibri"/>
              </a:defRPr>
            </a:lvl4pPr>
            <a:lvl5pPr marL="0" marR="0" lvl="4" indent="0" algn="r" rtl="0">
              <a:spcBef>
                <a:spcPts val="0"/>
              </a:spcBef>
              <a:buNone/>
              <a:defRPr sz="2000" b="0" i="0" u="none" strike="noStrike" cap="none">
                <a:solidFill>
                  <a:srgbClr val="888888"/>
                </a:solidFill>
                <a:latin typeface="Calibri"/>
                <a:ea typeface="Calibri"/>
                <a:cs typeface="Calibri"/>
                <a:sym typeface="Calibri"/>
              </a:defRPr>
            </a:lvl5pPr>
            <a:lvl6pPr marL="0" marR="0" lvl="5" indent="0" algn="r" rtl="0">
              <a:spcBef>
                <a:spcPts val="0"/>
              </a:spcBef>
              <a:buNone/>
              <a:defRPr sz="2000" b="0" i="0" u="none" strike="noStrike" cap="none">
                <a:solidFill>
                  <a:srgbClr val="888888"/>
                </a:solidFill>
                <a:latin typeface="Calibri"/>
                <a:ea typeface="Calibri"/>
                <a:cs typeface="Calibri"/>
                <a:sym typeface="Calibri"/>
              </a:defRPr>
            </a:lvl6pPr>
            <a:lvl7pPr marL="0" marR="0" lvl="6" indent="0" algn="r" rtl="0">
              <a:spcBef>
                <a:spcPts val="0"/>
              </a:spcBef>
              <a:buNone/>
              <a:defRPr sz="2000" b="0" i="0" u="none" strike="noStrike" cap="none">
                <a:solidFill>
                  <a:srgbClr val="888888"/>
                </a:solidFill>
                <a:latin typeface="Calibri"/>
                <a:ea typeface="Calibri"/>
                <a:cs typeface="Calibri"/>
                <a:sym typeface="Calibri"/>
              </a:defRPr>
            </a:lvl7pPr>
            <a:lvl8pPr marL="0" marR="0" lvl="7" indent="0" algn="r" rtl="0">
              <a:spcBef>
                <a:spcPts val="0"/>
              </a:spcBef>
              <a:buNone/>
              <a:defRPr sz="2000" b="0" i="0" u="none" strike="noStrike" cap="none">
                <a:solidFill>
                  <a:srgbClr val="888888"/>
                </a:solidFill>
                <a:latin typeface="Calibri"/>
                <a:ea typeface="Calibri"/>
                <a:cs typeface="Calibri"/>
                <a:sym typeface="Calibri"/>
              </a:defRPr>
            </a:lvl8pPr>
            <a:lvl9pPr marL="0" marR="0" lvl="8" indent="0" algn="r" rtl="0">
              <a:spcBef>
                <a:spcPts val="0"/>
              </a:spcBef>
              <a:buNone/>
              <a:defRPr sz="2000" b="0" i="0" u="none" strike="noStrike" cap="none">
                <a:solidFill>
                  <a:srgbClr val="888888"/>
                </a:solidFill>
                <a:latin typeface="Calibri"/>
                <a:ea typeface="Calibri"/>
                <a:cs typeface="Calibri"/>
                <a:sym typeface="Calibri"/>
              </a:defRPr>
            </a:lvl9pPr>
          </a:lstStyle>
          <a:p>
            <a:fld id="{00000000-1234-1234-1234-123412341234}" type="slidenum">
              <a:rPr lang="en"/>
              <a:pPr/>
              <a:t>‹#›</a:t>
            </a:fld>
            <a:endParaRPr/>
          </a:p>
        </p:txBody>
      </p:sp>
    </p:spTree>
    <p:extLst>
      <p:ext uri="{BB962C8B-B14F-4D97-AF65-F5344CB8AC3E}">
        <p14:creationId xmlns:p14="http://schemas.microsoft.com/office/powerpoint/2010/main" val="38479578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1676400" y="730259"/>
            <a:ext cx="21031200" cy="2651126"/>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700"/>
              <a:buFont typeface="Calibri"/>
              <a:buNone/>
              <a:defRPr sz="7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3600"/>
            </a:lvl2pPr>
            <a:lvl3pPr lvl="2">
              <a:spcBef>
                <a:spcPts val="0"/>
              </a:spcBef>
              <a:spcAft>
                <a:spcPts val="0"/>
              </a:spcAft>
              <a:buSzPts val="1400"/>
              <a:buNone/>
              <a:defRPr sz="3600"/>
            </a:lvl3pPr>
            <a:lvl4pPr lvl="3">
              <a:spcBef>
                <a:spcPts val="0"/>
              </a:spcBef>
              <a:spcAft>
                <a:spcPts val="0"/>
              </a:spcAft>
              <a:buSzPts val="1400"/>
              <a:buNone/>
              <a:defRPr sz="3600"/>
            </a:lvl4pPr>
            <a:lvl5pPr lvl="4">
              <a:spcBef>
                <a:spcPts val="0"/>
              </a:spcBef>
              <a:spcAft>
                <a:spcPts val="0"/>
              </a:spcAft>
              <a:buSzPts val="1400"/>
              <a:buNone/>
              <a:defRPr sz="3600"/>
            </a:lvl5pPr>
            <a:lvl6pPr lvl="5">
              <a:spcBef>
                <a:spcPts val="0"/>
              </a:spcBef>
              <a:spcAft>
                <a:spcPts val="0"/>
              </a:spcAft>
              <a:buSzPts val="1400"/>
              <a:buNone/>
              <a:defRPr sz="3600"/>
            </a:lvl6pPr>
            <a:lvl7pPr lvl="6">
              <a:spcBef>
                <a:spcPts val="0"/>
              </a:spcBef>
              <a:spcAft>
                <a:spcPts val="0"/>
              </a:spcAft>
              <a:buSzPts val="1400"/>
              <a:buNone/>
              <a:defRPr sz="3600"/>
            </a:lvl7pPr>
            <a:lvl8pPr lvl="7">
              <a:spcBef>
                <a:spcPts val="0"/>
              </a:spcBef>
              <a:spcAft>
                <a:spcPts val="0"/>
              </a:spcAft>
              <a:buSzPts val="1400"/>
              <a:buNone/>
              <a:defRPr sz="3600"/>
            </a:lvl8pPr>
            <a:lvl9pPr lvl="8">
              <a:spcBef>
                <a:spcPts val="0"/>
              </a:spcBef>
              <a:spcAft>
                <a:spcPts val="0"/>
              </a:spcAft>
              <a:buSzPts val="1400"/>
              <a:buNone/>
              <a:defRPr sz="3600"/>
            </a:lvl9pPr>
          </a:lstStyle>
          <a:p>
            <a:endParaRPr/>
          </a:p>
        </p:txBody>
      </p:sp>
      <p:sp>
        <p:nvSpPr>
          <p:cNvPr id="289" name="Shape 289"/>
          <p:cNvSpPr txBox="1">
            <a:spLocks noGrp="1"/>
          </p:cNvSpPr>
          <p:nvPr>
            <p:ph type="body" idx="1"/>
          </p:nvPr>
        </p:nvSpPr>
        <p:spPr>
          <a:xfrm>
            <a:off x="1676400" y="3651251"/>
            <a:ext cx="10363200" cy="8702678"/>
          </a:xfrm>
          <a:prstGeom prst="rect">
            <a:avLst/>
          </a:prstGeom>
          <a:noFill/>
          <a:ln>
            <a:noFill/>
          </a:ln>
        </p:spPr>
        <p:txBody>
          <a:bodyPr spcFirstLastPara="1" wrap="square" lIns="91425" tIns="91425" rIns="91425" bIns="91425" anchor="t" anchorCtr="0"/>
          <a:lstStyle>
            <a:lvl1pPr marL="914400" marR="0" lvl="0" indent="-762000" algn="l" rtl="0">
              <a:lnSpc>
                <a:spcPct val="90000"/>
              </a:lnSpc>
              <a:spcBef>
                <a:spcPts val="1680"/>
              </a:spcBef>
              <a:spcAft>
                <a:spcPts val="0"/>
              </a:spcAft>
              <a:buClr>
                <a:schemeClr val="dk1"/>
              </a:buClr>
              <a:buSzPts val="2400"/>
              <a:buFont typeface="Arial"/>
              <a:buChar char="•"/>
              <a:defRPr sz="4800" b="0" i="0" u="none" strike="noStrike" cap="none">
                <a:solidFill>
                  <a:schemeClr val="dk1"/>
                </a:solidFill>
                <a:latin typeface="Calibri"/>
                <a:ea typeface="Calibri"/>
                <a:cs typeface="Calibri"/>
                <a:sym typeface="Calibri"/>
              </a:defRPr>
            </a:lvl1pPr>
            <a:lvl2pPr marL="1828800" marR="0" lvl="1" indent="-711200" algn="l" rtl="0">
              <a:lnSpc>
                <a:spcPct val="90000"/>
              </a:lnSpc>
              <a:spcBef>
                <a:spcPts val="84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2pPr>
            <a:lvl3pPr marL="2743200" marR="0" lvl="2" indent="-673100" algn="l" rtl="0">
              <a:lnSpc>
                <a:spcPct val="90000"/>
              </a:lnSpc>
              <a:spcBef>
                <a:spcPts val="840"/>
              </a:spcBef>
              <a:spcAft>
                <a:spcPts val="0"/>
              </a:spcAft>
              <a:buClr>
                <a:schemeClr val="dk1"/>
              </a:buClr>
              <a:buSzPts val="1700"/>
              <a:buFont typeface="Arial"/>
              <a:buChar char="•"/>
              <a:defRPr sz="3400" b="0" i="0" u="none" strike="noStrike" cap="none">
                <a:solidFill>
                  <a:schemeClr val="dk1"/>
                </a:solidFill>
                <a:latin typeface="Calibri"/>
                <a:ea typeface="Calibri"/>
                <a:cs typeface="Calibri"/>
                <a:sym typeface="Calibri"/>
              </a:defRPr>
            </a:lvl3pPr>
            <a:lvl4pPr marL="3657600" marR="0" lvl="3"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4pPr>
            <a:lvl5pPr marL="4572000" marR="0" lvl="4"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5pPr>
            <a:lvl6pPr marL="5486400" marR="0" lvl="5"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6pPr>
            <a:lvl7pPr marL="6400800" marR="0" lvl="6"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7pPr>
            <a:lvl8pPr marL="7315200" marR="0" lvl="7"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8pPr>
            <a:lvl9pPr marL="8229600" marR="0" lvl="8"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9pPr>
          </a:lstStyle>
          <a:p>
            <a:endParaRPr/>
          </a:p>
        </p:txBody>
      </p:sp>
      <p:sp>
        <p:nvSpPr>
          <p:cNvPr id="290" name="Shape 290"/>
          <p:cNvSpPr txBox="1">
            <a:spLocks noGrp="1"/>
          </p:cNvSpPr>
          <p:nvPr>
            <p:ph type="body" idx="2"/>
          </p:nvPr>
        </p:nvSpPr>
        <p:spPr>
          <a:xfrm>
            <a:off x="12344400" y="3651251"/>
            <a:ext cx="10363200" cy="8702678"/>
          </a:xfrm>
          <a:prstGeom prst="rect">
            <a:avLst/>
          </a:prstGeom>
          <a:noFill/>
          <a:ln>
            <a:noFill/>
          </a:ln>
        </p:spPr>
        <p:txBody>
          <a:bodyPr spcFirstLastPara="1" wrap="square" lIns="91425" tIns="91425" rIns="91425" bIns="91425" anchor="t" anchorCtr="0"/>
          <a:lstStyle>
            <a:lvl1pPr marL="914400" marR="0" lvl="0" indent="-762000" algn="l" rtl="0">
              <a:lnSpc>
                <a:spcPct val="90000"/>
              </a:lnSpc>
              <a:spcBef>
                <a:spcPts val="1680"/>
              </a:spcBef>
              <a:spcAft>
                <a:spcPts val="0"/>
              </a:spcAft>
              <a:buClr>
                <a:schemeClr val="dk1"/>
              </a:buClr>
              <a:buSzPts val="2400"/>
              <a:buFont typeface="Arial"/>
              <a:buChar char="•"/>
              <a:defRPr sz="4800" b="0" i="0" u="none" strike="noStrike" cap="none">
                <a:solidFill>
                  <a:schemeClr val="dk1"/>
                </a:solidFill>
                <a:latin typeface="Calibri"/>
                <a:ea typeface="Calibri"/>
                <a:cs typeface="Calibri"/>
                <a:sym typeface="Calibri"/>
              </a:defRPr>
            </a:lvl1pPr>
            <a:lvl2pPr marL="1828800" marR="0" lvl="1" indent="-711200" algn="l" rtl="0">
              <a:lnSpc>
                <a:spcPct val="90000"/>
              </a:lnSpc>
              <a:spcBef>
                <a:spcPts val="84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2pPr>
            <a:lvl3pPr marL="2743200" marR="0" lvl="2" indent="-673100" algn="l" rtl="0">
              <a:lnSpc>
                <a:spcPct val="90000"/>
              </a:lnSpc>
              <a:spcBef>
                <a:spcPts val="840"/>
              </a:spcBef>
              <a:spcAft>
                <a:spcPts val="0"/>
              </a:spcAft>
              <a:buClr>
                <a:schemeClr val="dk1"/>
              </a:buClr>
              <a:buSzPts val="1700"/>
              <a:buFont typeface="Arial"/>
              <a:buChar char="•"/>
              <a:defRPr sz="3400" b="0" i="0" u="none" strike="noStrike" cap="none">
                <a:solidFill>
                  <a:schemeClr val="dk1"/>
                </a:solidFill>
                <a:latin typeface="Calibri"/>
                <a:ea typeface="Calibri"/>
                <a:cs typeface="Calibri"/>
                <a:sym typeface="Calibri"/>
              </a:defRPr>
            </a:lvl3pPr>
            <a:lvl4pPr marL="3657600" marR="0" lvl="3"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4pPr>
            <a:lvl5pPr marL="4572000" marR="0" lvl="4"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5pPr>
            <a:lvl6pPr marL="5486400" marR="0" lvl="5"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6pPr>
            <a:lvl7pPr marL="6400800" marR="0" lvl="6"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7pPr>
            <a:lvl8pPr marL="7315200" marR="0" lvl="7"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8pPr>
            <a:lvl9pPr marL="8229600" marR="0" lvl="8"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9pPr>
          </a:lstStyle>
          <a:p>
            <a:endParaRPr/>
          </a:p>
        </p:txBody>
      </p:sp>
      <p:sp>
        <p:nvSpPr>
          <p:cNvPr id="291" name="Shape 291"/>
          <p:cNvSpPr txBox="1">
            <a:spLocks noGrp="1"/>
          </p:cNvSpPr>
          <p:nvPr>
            <p:ph type="dt" idx="10"/>
          </p:nvPr>
        </p:nvSpPr>
        <p:spPr>
          <a:xfrm>
            <a:off x="1676400" y="12712735"/>
            <a:ext cx="5486400" cy="73025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2000">
                <a:solidFill>
                  <a:srgbClr val="888888"/>
                </a:solidFill>
                <a:latin typeface="Calibri"/>
                <a:ea typeface="Calibri"/>
                <a:cs typeface="Calibri"/>
                <a:sym typeface="Calibri"/>
              </a:defRPr>
            </a:lvl1pPr>
            <a:lvl2pPr marR="0" lvl="1"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292" name="Shape 292"/>
          <p:cNvSpPr txBox="1">
            <a:spLocks noGrp="1"/>
          </p:cNvSpPr>
          <p:nvPr>
            <p:ph type="ftr" idx="11"/>
          </p:nvPr>
        </p:nvSpPr>
        <p:spPr>
          <a:xfrm>
            <a:off x="8077200" y="12712735"/>
            <a:ext cx="8229600" cy="73025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2000">
                <a:solidFill>
                  <a:srgbClr val="888888"/>
                </a:solidFill>
                <a:latin typeface="Calibri"/>
                <a:ea typeface="Calibri"/>
                <a:cs typeface="Calibri"/>
                <a:sym typeface="Calibri"/>
              </a:defRPr>
            </a:lvl1pPr>
            <a:lvl2pPr marR="0" lvl="1"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293" name="Shape 293"/>
          <p:cNvSpPr txBox="1">
            <a:spLocks noGrp="1"/>
          </p:cNvSpPr>
          <p:nvPr>
            <p:ph type="sldNum" idx="12"/>
          </p:nvPr>
        </p:nvSpPr>
        <p:spPr>
          <a:xfrm>
            <a:off x="17221200" y="12712735"/>
            <a:ext cx="5486400" cy="730250"/>
          </a:xfrm>
          <a:prstGeom prst="rect">
            <a:avLst/>
          </a:prstGeom>
          <a:noFill/>
          <a:ln>
            <a:noFill/>
          </a:ln>
        </p:spPr>
        <p:txBody>
          <a:bodyPr spcFirstLastPara="1" wrap="square" lIns="38375" tIns="19200" rIns="38375" bIns="19200" anchor="ctr" anchorCtr="0">
            <a:noAutofit/>
          </a:bodyPr>
          <a:lstStyle>
            <a:lvl1pPr marL="0" marR="0" lvl="0" indent="0" algn="r" rtl="0">
              <a:spcBef>
                <a:spcPts val="0"/>
              </a:spcBef>
              <a:buNone/>
              <a:defRPr sz="2000">
                <a:solidFill>
                  <a:srgbClr val="888888"/>
                </a:solidFill>
                <a:latin typeface="Calibri"/>
                <a:ea typeface="Calibri"/>
                <a:cs typeface="Calibri"/>
                <a:sym typeface="Calibri"/>
              </a:defRPr>
            </a:lvl1pPr>
            <a:lvl2pPr marL="0" marR="0" lvl="1" indent="0" algn="r" rtl="0">
              <a:spcBef>
                <a:spcPts val="0"/>
              </a:spcBef>
              <a:buNone/>
              <a:defRPr sz="2000">
                <a:solidFill>
                  <a:srgbClr val="888888"/>
                </a:solidFill>
                <a:latin typeface="Calibri"/>
                <a:ea typeface="Calibri"/>
                <a:cs typeface="Calibri"/>
                <a:sym typeface="Calibri"/>
              </a:defRPr>
            </a:lvl2pPr>
            <a:lvl3pPr marL="0" marR="0" lvl="2" indent="0" algn="r" rtl="0">
              <a:spcBef>
                <a:spcPts val="0"/>
              </a:spcBef>
              <a:buNone/>
              <a:defRPr sz="2000">
                <a:solidFill>
                  <a:srgbClr val="888888"/>
                </a:solidFill>
                <a:latin typeface="Calibri"/>
                <a:ea typeface="Calibri"/>
                <a:cs typeface="Calibri"/>
                <a:sym typeface="Calibri"/>
              </a:defRPr>
            </a:lvl3pPr>
            <a:lvl4pPr marL="0" marR="0" lvl="3" indent="0" algn="r" rtl="0">
              <a:spcBef>
                <a:spcPts val="0"/>
              </a:spcBef>
              <a:buNone/>
              <a:defRPr sz="2000">
                <a:solidFill>
                  <a:srgbClr val="888888"/>
                </a:solidFill>
                <a:latin typeface="Calibri"/>
                <a:ea typeface="Calibri"/>
                <a:cs typeface="Calibri"/>
                <a:sym typeface="Calibri"/>
              </a:defRPr>
            </a:lvl4pPr>
            <a:lvl5pPr marL="0" marR="0" lvl="4" indent="0" algn="r" rtl="0">
              <a:spcBef>
                <a:spcPts val="0"/>
              </a:spcBef>
              <a:buNone/>
              <a:defRPr sz="2000">
                <a:solidFill>
                  <a:srgbClr val="888888"/>
                </a:solidFill>
                <a:latin typeface="Calibri"/>
                <a:ea typeface="Calibri"/>
                <a:cs typeface="Calibri"/>
                <a:sym typeface="Calibri"/>
              </a:defRPr>
            </a:lvl5pPr>
            <a:lvl6pPr marL="0" marR="0" lvl="5" indent="0" algn="r" rtl="0">
              <a:spcBef>
                <a:spcPts val="0"/>
              </a:spcBef>
              <a:buNone/>
              <a:defRPr sz="2000">
                <a:solidFill>
                  <a:srgbClr val="888888"/>
                </a:solidFill>
                <a:latin typeface="Calibri"/>
                <a:ea typeface="Calibri"/>
                <a:cs typeface="Calibri"/>
                <a:sym typeface="Calibri"/>
              </a:defRPr>
            </a:lvl6pPr>
            <a:lvl7pPr marL="0" marR="0" lvl="6" indent="0" algn="r" rtl="0">
              <a:spcBef>
                <a:spcPts val="0"/>
              </a:spcBef>
              <a:buNone/>
              <a:defRPr sz="2000">
                <a:solidFill>
                  <a:srgbClr val="888888"/>
                </a:solidFill>
                <a:latin typeface="Calibri"/>
                <a:ea typeface="Calibri"/>
                <a:cs typeface="Calibri"/>
                <a:sym typeface="Calibri"/>
              </a:defRPr>
            </a:lvl7pPr>
            <a:lvl8pPr marL="0" marR="0" lvl="7" indent="0" algn="r" rtl="0">
              <a:spcBef>
                <a:spcPts val="0"/>
              </a:spcBef>
              <a:buNone/>
              <a:defRPr sz="2000">
                <a:solidFill>
                  <a:srgbClr val="888888"/>
                </a:solidFill>
                <a:latin typeface="Calibri"/>
                <a:ea typeface="Calibri"/>
                <a:cs typeface="Calibri"/>
                <a:sym typeface="Calibri"/>
              </a:defRPr>
            </a:lvl8pPr>
            <a:lvl9pPr marL="0" marR="0" lvl="8" indent="0" algn="r" rtl="0">
              <a:spcBef>
                <a:spcPts val="0"/>
              </a:spcBef>
              <a:buNone/>
              <a:defRPr sz="2000">
                <a:solidFill>
                  <a:srgbClr val="888888"/>
                </a:solidFill>
                <a:latin typeface="Calibri"/>
                <a:ea typeface="Calibri"/>
                <a:cs typeface="Calibri"/>
                <a:sym typeface="Calibri"/>
              </a:defRPr>
            </a:lvl9pPr>
          </a:lstStyle>
          <a:p>
            <a:fld id="{00000000-1234-1234-1234-123412341234}" type="slidenum">
              <a:rPr lang="en"/>
              <a:pPr/>
              <a:t>‹#›</a:t>
            </a:fld>
            <a:endParaRPr/>
          </a:p>
        </p:txBody>
      </p:sp>
      <p:sp>
        <p:nvSpPr>
          <p:cNvPr id="294" name="Shape 294"/>
          <p:cNvSpPr/>
          <p:nvPr/>
        </p:nvSpPr>
        <p:spPr>
          <a:xfrm>
            <a:off x="4" y="9421619"/>
            <a:ext cx="4833256" cy="4294414"/>
          </a:xfrm>
          <a:prstGeom prst="rect">
            <a:avLst/>
          </a:prstGeom>
          <a:solidFill>
            <a:srgbClr val="121797"/>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295" name="Shape 295"/>
          <p:cNvSpPr/>
          <p:nvPr/>
        </p:nvSpPr>
        <p:spPr>
          <a:xfrm>
            <a:off x="555364" y="8876595"/>
            <a:ext cx="4833256" cy="4294414"/>
          </a:xfrm>
          <a:prstGeom prst="rect">
            <a:avLst/>
          </a:prstGeom>
          <a:solidFill>
            <a:srgbClr val="FEC832"/>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296" name="Shape 296"/>
          <p:cNvSpPr/>
          <p:nvPr/>
        </p:nvSpPr>
        <p:spPr>
          <a:xfrm>
            <a:off x="1203700" y="8300575"/>
            <a:ext cx="4833256" cy="4294414"/>
          </a:xfrm>
          <a:prstGeom prst="rect">
            <a:avLst/>
          </a:prstGeom>
          <a:solidFill>
            <a:srgbClr val="FFFFFF"/>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297" name="Shape 297"/>
          <p:cNvSpPr/>
          <p:nvPr/>
        </p:nvSpPr>
        <p:spPr>
          <a:xfrm>
            <a:off x="19550748" y="31"/>
            <a:ext cx="4833256" cy="4294414"/>
          </a:xfrm>
          <a:prstGeom prst="rect">
            <a:avLst/>
          </a:prstGeom>
          <a:solidFill>
            <a:srgbClr val="121797"/>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298" name="Shape 298"/>
          <p:cNvSpPr/>
          <p:nvPr/>
        </p:nvSpPr>
        <p:spPr>
          <a:xfrm>
            <a:off x="18990228" y="524391"/>
            <a:ext cx="4833256" cy="4294414"/>
          </a:xfrm>
          <a:prstGeom prst="rect">
            <a:avLst/>
          </a:prstGeom>
          <a:solidFill>
            <a:srgbClr val="FEC832"/>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299" name="Shape 299"/>
          <p:cNvSpPr/>
          <p:nvPr/>
        </p:nvSpPr>
        <p:spPr>
          <a:xfrm>
            <a:off x="18383204" y="1095247"/>
            <a:ext cx="4833256" cy="4294414"/>
          </a:xfrm>
          <a:prstGeom prst="rect">
            <a:avLst/>
          </a:prstGeom>
          <a:solidFill>
            <a:srgbClr val="FFFFFF"/>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pic>
        <p:nvPicPr>
          <p:cNvPr id="300" name="Shape 300" descr="FPS Logo Presentations.png"/>
          <p:cNvPicPr preferRelativeResize="0"/>
          <p:nvPr/>
        </p:nvPicPr>
        <p:blipFill rotWithShape="1">
          <a:blip r:embed="rId2">
            <a:alphaModFix/>
          </a:blip>
          <a:srcRect/>
          <a:stretch/>
        </p:blipFill>
        <p:spPr>
          <a:xfrm>
            <a:off x="1217395" y="10863962"/>
            <a:ext cx="4114027" cy="1567248"/>
          </a:xfrm>
          <a:prstGeom prst="rect">
            <a:avLst/>
          </a:prstGeom>
          <a:noFill/>
          <a:ln>
            <a:noFill/>
          </a:ln>
        </p:spPr>
      </p:pic>
    </p:spTree>
    <p:extLst>
      <p:ext uri="{BB962C8B-B14F-4D97-AF65-F5344CB8AC3E}">
        <p14:creationId xmlns:p14="http://schemas.microsoft.com/office/powerpoint/2010/main" val="21100287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1679576" y="730259"/>
            <a:ext cx="21031200" cy="2651126"/>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700"/>
              <a:buFont typeface="Calibri"/>
              <a:buNone/>
              <a:defRPr sz="7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3600"/>
            </a:lvl2pPr>
            <a:lvl3pPr lvl="2">
              <a:spcBef>
                <a:spcPts val="0"/>
              </a:spcBef>
              <a:spcAft>
                <a:spcPts val="0"/>
              </a:spcAft>
              <a:buSzPts val="1400"/>
              <a:buNone/>
              <a:defRPr sz="3600"/>
            </a:lvl3pPr>
            <a:lvl4pPr lvl="3">
              <a:spcBef>
                <a:spcPts val="0"/>
              </a:spcBef>
              <a:spcAft>
                <a:spcPts val="0"/>
              </a:spcAft>
              <a:buSzPts val="1400"/>
              <a:buNone/>
              <a:defRPr sz="3600"/>
            </a:lvl4pPr>
            <a:lvl5pPr lvl="4">
              <a:spcBef>
                <a:spcPts val="0"/>
              </a:spcBef>
              <a:spcAft>
                <a:spcPts val="0"/>
              </a:spcAft>
              <a:buSzPts val="1400"/>
              <a:buNone/>
              <a:defRPr sz="3600"/>
            </a:lvl5pPr>
            <a:lvl6pPr lvl="5">
              <a:spcBef>
                <a:spcPts val="0"/>
              </a:spcBef>
              <a:spcAft>
                <a:spcPts val="0"/>
              </a:spcAft>
              <a:buSzPts val="1400"/>
              <a:buNone/>
              <a:defRPr sz="3600"/>
            </a:lvl6pPr>
            <a:lvl7pPr lvl="6">
              <a:spcBef>
                <a:spcPts val="0"/>
              </a:spcBef>
              <a:spcAft>
                <a:spcPts val="0"/>
              </a:spcAft>
              <a:buSzPts val="1400"/>
              <a:buNone/>
              <a:defRPr sz="3600"/>
            </a:lvl7pPr>
            <a:lvl8pPr lvl="7">
              <a:spcBef>
                <a:spcPts val="0"/>
              </a:spcBef>
              <a:spcAft>
                <a:spcPts val="0"/>
              </a:spcAft>
              <a:buSzPts val="1400"/>
              <a:buNone/>
              <a:defRPr sz="3600"/>
            </a:lvl8pPr>
            <a:lvl9pPr lvl="8">
              <a:spcBef>
                <a:spcPts val="0"/>
              </a:spcBef>
              <a:spcAft>
                <a:spcPts val="0"/>
              </a:spcAft>
              <a:buSzPts val="1400"/>
              <a:buNone/>
              <a:defRPr sz="3600"/>
            </a:lvl9pPr>
          </a:lstStyle>
          <a:p>
            <a:endParaRPr/>
          </a:p>
        </p:txBody>
      </p:sp>
      <p:sp>
        <p:nvSpPr>
          <p:cNvPr id="303" name="Shape 303"/>
          <p:cNvSpPr txBox="1">
            <a:spLocks noGrp="1"/>
          </p:cNvSpPr>
          <p:nvPr>
            <p:ph type="body" idx="1"/>
          </p:nvPr>
        </p:nvSpPr>
        <p:spPr>
          <a:xfrm>
            <a:off x="1679579" y="3362326"/>
            <a:ext cx="10315573" cy="1647824"/>
          </a:xfrm>
          <a:prstGeom prst="rect">
            <a:avLst/>
          </a:prstGeom>
          <a:noFill/>
          <a:ln>
            <a:noFill/>
          </a:ln>
        </p:spPr>
        <p:txBody>
          <a:bodyPr spcFirstLastPara="1" wrap="square" lIns="91425" tIns="91425" rIns="91425" bIns="91425" anchor="b" anchorCtr="0"/>
          <a:lstStyle>
            <a:lvl1pPr marL="914400" marR="0" lvl="0" indent="-457200" algn="l" rtl="0">
              <a:lnSpc>
                <a:spcPct val="90000"/>
              </a:lnSpc>
              <a:spcBef>
                <a:spcPts val="1680"/>
              </a:spcBef>
              <a:spcAft>
                <a:spcPts val="0"/>
              </a:spcAft>
              <a:buClr>
                <a:schemeClr val="dk1"/>
              </a:buClr>
              <a:buSzPts val="2000"/>
              <a:buFont typeface="Arial"/>
              <a:buNone/>
              <a:defRPr sz="4000" b="1" i="0" u="none" strike="noStrike" cap="none">
                <a:solidFill>
                  <a:schemeClr val="dk1"/>
                </a:solidFill>
                <a:latin typeface="Calibri"/>
                <a:ea typeface="Calibri"/>
                <a:cs typeface="Calibri"/>
                <a:sym typeface="Calibri"/>
              </a:defRPr>
            </a:lvl1pPr>
            <a:lvl2pPr marL="1828800" marR="0" lvl="1" indent="-457200" algn="l" rtl="0">
              <a:lnSpc>
                <a:spcPct val="90000"/>
              </a:lnSpc>
              <a:spcBef>
                <a:spcPts val="840"/>
              </a:spcBef>
              <a:spcAft>
                <a:spcPts val="0"/>
              </a:spcAft>
              <a:buClr>
                <a:schemeClr val="dk1"/>
              </a:buClr>
              <a:buSzPts val="1700"/>
              <a:buFont typeface="Arial"/>
              <a:buNone/>
              <a:defRPr sz="3400" b="1" i="0" u="none" strike="noStrike" cap="none">
                <a:solidFill>
                  <a:schemeClr val="dk1"/>
                </a:solidFill>
                <a:latin typeface="Calibri"/>
                <a:ea typeface="Calibri"/>
                <a:cs typeface="Calibri"/>
                <a:sym typeface="Calibri"/>
              </a:defRPr>
            </a:lvl2pPr>
            <a:lvl3pPr marL="2743200" marR="0" lvl="2" indent="-457200" algn="l" rtl="0">
              <a:lnSpc>
                <a:spcPct val="90000"/>
              </a:lnSpc>
              <a:spcBef>
                <a:spcPts val="840"/>
              </a:spcBef>
              <a:spcAft>
                <a:spcPts val="0"/>
              </a:spcAft>
              <a:buClr>
                <a:schemeClr val="dk1"/>
              </a:buClr>
              <a:buSzPts val="1500"/>
              <a:buFont typeface="Arial"/>
              <a:buNone/>
              <a:defRPr sz="3000" b="1" i="0" u="none" strike="noStrike" cap="none">
                <a:solidFill>
                  <a:schemeClr val="dk1"/>
                </a:solidFill>
                <a:latin typeface="Calibri"/>
                <a:ea typeface="Calibri"/>
                <a:cs typeface="Calibri"/>
                <a:sym typeface="Calibri"/>
              </a:defRPr>
            </a:lvl3pPr>
            <a:lvl4pPr marL="3657600" marR="0" lvl="3" indent="-457200" algn="l" rtl="0">
              <a:lnSpc>
                <a:spcPct val="90000"/>
              </a:lnSpc>
              <a:spcBef>
                <a:spcPts val="840"/>
              </a:spcBef>
              <a:spcAft>
                <a:spcPts val="0"/>
              </a:spcAft>
              <a:buClr>
                <a:schemeClr val="dk1"/>
              </a:buClr>
              <a:buSzPts val="1300"/>
              <a:buFont typeface="Arial"/>
              <a:buNone/>
              <a:defRPr sz="2600" b="1" i="0" u="none" strike="noStrike" cap="none">
                <a:solidFill>
                  <a:schemeClr val="dk1"/>
                </a:solidFill>
                <a:latin typeface="Calibri"/>
                <a:ea typeface="Calibri"/>
                <a:cs typeface="Calibri"/>
                <a:sym typeface="Calibri"/>
              </a:defRPr>
            </a:lvl4pPr>
            <a:lvl5pPr marL="4572000" marR="0" lvl="4" indent="-457200" algn="l" rtl="0">
              <a:lnSpc>
                <a:spcPct val="90000"/>
              </a:lnSpc>
              <a:spcBef>
                <a:spcPts val="840"/>
              </a:spcBef>
              <a:spcAft>
                <a:spcPts val="0"/>
              </a:spcAft>
              <a:buClr>
                <a:schemeClr val="dk1"/>
              </a:buClr>
              <a:buSzPts val="1300"/>
              <a:buFont typeface="Arial"/>
              <a:buNone/>
              <a:defRPr sz="2600" b="1" i="0" u="none" strike="noStrike" cap="none">
                <a:solidFill>
                  <a:schemeClr val="dk1"/>
                </a:solidFill>
                <a:latin typeface="Calibri"/>
                <a:ea typeface="Calibri"/>
                <a:cs typeface="Calibri"/>
                <a:sym typeface="Calibri"/>
              </a:defRPr>
            </a:lvl5pPr>
            <a:lvl6pPr marL="5486400" marR="0" lvl="5" indent="-457200" algn="l" rtl="0">
              <a:lnSpc>
                <a:spcPct val="90000"/>
              </a:lnSpc>
              <a:spcBef>
                <a:spcPts val="840"/>
              </a:spcBef>
              <a:spcAft>
                <a:spcPts val="0"/>
              </a:spcAft>
              <a:buClr>
                <a:schemeClr val="dk1"/>
              </a:buClr>
              <a:buSzPts val="1300"/>
              <a:buFont typeface="Arial"/>
              <a:buNone/>
              <a:defRPr sz="2600" b="1" i="0" u="none" strike="noStrike" cap="none">
                <a:solidFill>
                  <a:schemeClr val="dk1"/>
                </a:solidFill>
                <a:latin typeface="Calibri"/>
                <a:ea typeface="Calibri"/>
                <a:cs typeface="Calibri"/>
                <a:sym typeface="Calibri"/>
              </a:defRPr>
            </a:lvl6pPr>
            <a:lvl7pPr marL="6400800" marR="0" lvl="6" indent="-457200" algn="l" rtl="0">
              <a:lnSpc>
                <a:spcPct val="90000"/>
              </a:lnSpc>
              <a:spcBef>
                <a:spcPts val="840"/>
              </a:spcBef>
              <a:spcAft>
                <a:spcPts val="0"/>
              </a:spcAft>
              <a:buClr>
                <a:schemeClr val="dk1"/>
              </a:buClr>
              <a:buSzPts val="1300"/>
              <a:buFont typeface="Arial"/>
              <a:buNone/>
              <a:defRPr sz="2600" b="1" i="0" u="none" strike="noStrike" cap="none">
                <a:solidFill>
                  <a:schemeClr val="dk1"/>
                </a:solidFill>
                <a:latin typeface="Calibri"/>
                <a:ea typeface="Calibri"/>
                <a:cs typeface="Calibri"/>
                <a:sym typeface="Calibri"/>
              </a:defRPr>
            </a:lvl7pPr>
            <a:lvl8pPr marL="7315200" marR="0" lvl="7" indent="-457200" algn="l" rtl="0">
              <a:lnSpc>
                <a:spcPct val="90000"/>
              </a:lnSpc>
              <a:spcBef>
                <a:spcPts val="840"/>
              </a:spcBef>
              <a:spcAft>
                <a:spcPts val="0"/>
              </a:spcAft>
              <a:buClr>
                <a:schemeClr val="dk1"/>
              </a:buClr>
              <a:buSzPts val="1300"/>
              <a:buFont typeface="Arial"/>
              <a:buNone/>
              <a:defRPr sz="2600" b="1" i="0" u="none" strike="noStrike" cap="none">
                <a:solidFill>
                  <a:schemeClr val="dk1"/>
                </a:solidFill>
                <a:latin typeface="Calibri"/>
                <a:ea typeface="Calibri"/>
                <a:cs typeface="Calibri"/>
                <a:sym typeface="Calibri"/>
              </a:defRPr>
            </a:lvl8pPr>
            <a:lvl9pPr marL="8229600" marR="0" lvl="8" indent="-457200" algn="l" rtl="0">
              <a:lnSpc>
                <a:spcPct val="90000"/>
              </a:lnSpc>
              <a:spcBef>
                <a:spcPts val="840"/>
              </a:spcBef>
              <a:spcAft>
                <a:spcPts val="0"/>
              </a:spcAft>
              <a:buClr>
                <a:schemeClr val="dk1"/>
              </a:buClr>
              <a:buSzPts val="1300"/>
              <a:buFont typeface="Arial"/>
              <a:buNone/>
              <a:defRPr sz="2600" b="1" i="0" u="none" strike="noStrike" cap="none">
                <a:solidFill>
                  <a:schemeClr val="dk1"/>
                </a:solidFill>
                <a:latin typeface="Calibri"/>
                <a:ea typeface="Calibri"/>
                <a:cs typeface="Calibri"/>
                <a:sym typeface="Calibri"/>
              </a:defRPr>
            </a:lvl9pPr>
          </a:lstStyle>
          <a:p>
            <a:endParaRPr/>
          </a:p>
        </p:txBody>
      </p:sp>
      <p:sp>
        <p:nvSpPr>
          <p:cNvPr id="304" name="Shape 304"/>
          <p:cNvSpPr txBox="1">
            <a:spLocks noGrp="1"/>
          </p:cNvSpPr>
          <p:nvPr>
            <p:ph type="body" idx="2"/>
          </p:nvPr>
        </p:nvSpPr>
        <p:spPr>
          <a:xfrm>
            <a:off x="1679579" y="5010150"/>
            <a:ext cx="10315573" cy="7369176"/>
          </a:xfrm>
          <a:prstGeom prst="rect">
            <a:avLst/>
          </a:prstGeom>
          <a:noFill/>
          <a:ln>
            <a:noFill/>
          </a:ln>
        </p:spPr>
        <p:txBody>
          <a:bodyPr spcFirstLastPara="1" wrap="square" lIns="91425" tIns="91425" rIns="91425" bIns="91425" anchor="t" anchorCtr="0"/>
          <a:lstStyle>
            <a:lvl1pPr marL="914400" marR="0" lvl="0" indent="-762000" algn="l" rtl="0">
              <a:lnSpc>
                <a:spcPct val="90000"/>
              </a:lnSpc>
              <a:spcBef>
                <a:spcPts val="1680"/>
              </a:spcBef>
              <a:spcAft>
                <a:spcPts val="0"/>
              </a:spcAft>
              <a:buClr>
                <a:schemeClr val="dk1"/>
              </a:buClr>
              <a:buSzPts val="2400"/>
              <a:buFont typeface="Arial"/>
              <a:buChar char="•"/>
              <a:defRPr sz="4800" b="0" i="0" u="none" strike="noStrike" cap="none">
                <a:solidFill>
                  <a:schemeClr val="dk1"/>
                </a:solidFill>
                <a:latin typeface="Calibri"/>
                <a:ea typeface="Calibri"/>
                <a:cs typeface="Calibri"/>
                <a:sym typeface="Calibri"/>
              </a:defRPr>
            </a:lvl1pPr>
            <a:lvl2pPr marL="1828800" marR="0" lvl="1" indent="-711200" algn="l" rtl="0">
              <a:lnSpc>
                <a:spcPct val="90000"/>
              </a:lnSpc>
              <a:spcBef>
                <a:spcPts val="84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2pPr>
            <a:lvl3pPr marL="2743200" marR="0" lvl="2" indent="-673100" algn="l" rtl="0">
              <a:lnSpc>
                <a:spcPct val="90000"/>
              </a:lnSpc>
              <a:spcBef>
                <a:spcPts val="840"/>
              </a:spcBef>
              <a:spcAft>
                <a:spcPts val="0"/>
              </a:spcAft>
              <a:buClr>
                <a:schemeClr val="dk1"/>
              </a:buClr>
              <a:buSzPts val="1700"/>
              <a:buFont typeface="Arial"/>
              <a:buChar char="•"/>
              <a:defRPr sz="3400" b="0" i="0" u="none" strike="noStrike" cap="none">
                <a:solidFill>
                  <a:schemeClr val="dk1"/>
                </a:solidFill>
                <a:latin typeface="Calibri"/>
                <a:ea typeface="Calibri"/>
                <a:cs typeface="Calibri"/>
                <a:sym typeface="Calibri"/>
              </a:defRPr>
            </a:lvl3pPr>
            <a:lvl4pPr marL="3657600" marR="0" lvl="3"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4pPr>
            <a:lvl5pPr marL="4572000" marR="0" lvl="4"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5pPr>
            <a:lvl6pPr marL="5486400" marR="0" lvl="5"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6pPr>
            <a:lvl7pPr marL="6400800" marR="0" lvl="6"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7pPr>
            <a:lvl8pPr marL="7315200" marR="0" lvl="7"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8pPr>
            <a:lvl9pPr marL="8229600" marR="0" lvl="8"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9pPr>
          </a:lstStyle>
          <a:p>
            <a:endParaRPr/>
          </a:p>
        </p:txBody>
      </p:sp>
      <p:sp>
        <p:nvSpPr>
          <p:cNvPr id="305" name="Shape 305"/>
          <p:cNvSpPr txBox="1">
            <a:spLocks noGrp="1"/>
          </p:cNvSpPr>
          <p:nvPr>
            <p:ph type="body" idx="3"/>
          </p:nvPr>
        </p:nvSpPr>
        <p:spPr>
          <a:xfrm>
            <a:off x="12344404" y="3362326"/>
            <a:ext cx="10366376" cy="1647824"/>
          </a:xfrm>
          <a:prstGeom prst="rect">
            <a:avLst/>
          </a:prstGeom>
          <a:noFill/>
          <a:ln>
            <a:noFill/>
          </a:ln>
        </p:spPr>
        <p:txBody>
          <a:bodyPr spcFirstLastPara="1" wrap="square" lIns="91425" tIns="91425" rIns="91425" bIns="91425" anchor="b" anchorCtr="0"/>
          <a:lstStyle>
            <a:lvl1pPr marL="914400" marR="0" lvl="0" indent="-457200" algn="l" rtl="0">
              <a:lnSpc>
                <a:spcPct val="90000"/>
              </a:lnSpc>
              <a:spcBef>
                <a:spcPts val="1680"/>
              </a:spcBef>
              <a:spcAft>
                <a:spcPts val="0"/>
              </a:spcAft>
              <a:buClr>
                <a:schemeClr val="dk1"/>
              </a:buClr>
              <a:buSzPts val="2000"/>
              <a:buFont typeface="Arial"/>
              <a:buNone/>
              <a:defRPr sz="4000" b="1" i="0" u="none" strike="noStrike" cap="none">
                <a:solidFill>
                  <a:schemeClr val="dk1"/>
                </a:solidFill>
                <a:latin typeface="Calibri"/>
                <a:ea typeface="Calibri"/>
                <a:cs typeface="Calibri"/>
                <a:sym typeface="Calibri"/>
              </a:defRPr>
            </a:lvl1pPr>
            <a:lvl2pPr marL="1828800" marR="0" lvl="1" indent="-457200" algn="l" rtl="0">
              <a:lnSpc>
                <a:spcPct val="90000"/>
              </a:lnSpc>
              <a:spcBef>
                <a:spcPts val="840"/>
              </a:spcBef>
              <a:spcAft>
                <a:spcPts val="0"/>
              </a:spcAft>
              <a:buClr>
                <a:schemeClr val="dk1"/>
              </a:buClr>
              <a:buSzPts val="1700"/>
              <a:buFont typeface="Arial"/>
              <a:buNone/>
              <a:defRPr sz="3400" b="1" i="0" u="none" strike="noStrike" cap="none">
                <a:solidFill>
                  <a:schemeClr val="dk1"/>
                </a:solidFill>
                <a:latin typeface="Calibri"/>
                <a:ea typeface="Calibri"/>
                <a:cs typeface="Calibri"/>
                <a:sym typeface="Calibri"/>
              </a:defRPr>
            </a:lvl2pPr>
            <a:lvl3pPr marL="2743200" marR="0" lvl="2" indent="-457200" algn="l" rtl="0">
              <a:lnSpc>
                <a:spcPct val="90000"/>
              </a:lnSpc>
              <a:spcBef>
                <a:spcPts val="840"/>
              </a:spcBef>
              <a:spcAft>
                <a:spcPts val="0"/>
              </a:spcAft>
              <a:buClr>
                <a:schemeClr val="dk1"/>
              </a:buClr>
              <a:buSzPts val="1500"/>
              <a:buFont typeface="Arial"/>
              <a:buNone/>
              <a:defRPr sz="3000" b="1" i="0" u="none" strike="noStrike" cap="none">
                <a:solidFill>
                  <a:schemeClr val="dk1"/>
                </a:solidFill>
                <a:latin typeface="Calibri"/>
                <a:ea typeface="Calibri"/>
                <a:cs typeface="Calibri"/>
                <a:sym typeface="Calibri"/>
              </a:defRPr>
            </a:lvl3pPr>
            <a:lvl4pPr marL="3657600" marR="0" lvl="3" indent="-457200" algn="l" rtl="0">
              <a:lnSpc>
                <a:spcPct val="90000"/>
              </a:lnSpc>
              <a:spcBef>
                <a:spcPts val="840"/>
              </a:spcBef>
              <a:spcAft>
                <a:spcPts val="0"/>
              </a:spcAft>
              <a:buClr>
                <a:schemeClr val="dk1"/>
              </a:buClr>
              <a:buSzPts val="1300"/>
              <a:buFont typeface="Arial"/>
              <a:buNone/>
              <a:defRPr sz="2600" b="1" i="0" u="none" strike="noStrike" cap="none">
                <a:solidFill>
                  <a:schemeClr val="dk1"/>
                </a:solidFill>
                <a:latin typeface="Calibri"/>
                <a:ea typeface="Calibri"/>
                <a:cs typeface="Calibri"/>
                <a:sym typeface="Calibri"/>
              </a:defRPr>
            </a:lvl4pPr>
            <a:lvl5pPr marL="4572000" marR="0" lvl="4" indent="-457200" algn="l" rtl="0">
              <a:lnSpc>
                <a:spcPct val="90000"/>
              </a:lnSpc>
              <a:spcBef>
                <a:spcPts val="840"/>
              </a:spcBef>
              <a:spcAft>
                <a:spcPts val="0"/>
              </a:spcAft>
              <a:buClr>
                <a:schemeClr val="dk1"/>
              </a:buClr>
              <a:buSzPts val="1300"/>
              <a:buFont typeface="Arial"/>
              <a:buNone/>
              <a:defRPr sz="2600" b="1" i="0" u="none" strike="noStrike" cap="none">
                <a:solidFill>
                  <a:schemeClr val="dk1"/>
                </a:solidFill>
                <a:latin typeface="Calibri"/>
                <a:ea typeface="Calibri"/>
                <a:cs typeface="Calibri"/>
                <a:sym typeface="Calibri"/>
              </a:defRPr>
            </a:lvl5pPr>
            <a:lvl6pPr marL="5486400" marR="0" lvl="5" indent="-457200" algn="l" rtl="0">
              <a:lnSpc>
                <a:spcPct val="90000"/>
              </a:lnSpc>
              <a:spcBef>
                <a:spcPts val="840"/>
              </a:spcBef>
              <a:spcAft>
                <a:spcPts val="0"/>
              </a:spcAft>
              <a:buClr>
                <a:schemeClr val="dk1"/>
              </a:buClr>
              <a:buSzPts val="1300"/>
              <a:buFont typeface="Arial"/>
              <a:buNone/>
              <a:defRPr sz="2600" b="1" i="0" u="none" strike="noStrike" cap="none">
                <a:solidFill>
                  <a:schemeClr val="dk1"/>
                </a:solidFill>
                <a:latin typeface="Calibri"/>
                <a:ea typeface="Calibri"/>
                <a:cs typeface="Calibri"/>
                <a:sym typeface="Calibri"/>
              </a:defRPr>
            </a:lvl6pPr>
            <a:lvl7pPr marL="6400800" marR="0" lvl="6" indent="-457200" algn="l" rtl="0">
              <a:lnSpc>
                <a:spcPct val="90000"/>
              </a:lnSpc>
              <a:spcBef>
                <a:spcPts val="840"/>
              </a:spcBef>
              <a:spcAft>
                <a:spcPts val="0"/>
              </a:spcAft>
              <a:buClr>
                <a:schemeClr val="dk1"/>
              </a:buClr>
              <a:buSzPts val="1300"/>
              <a:buFont typeface="Arial"/>
              <a:buNone/>
              <a:defRPr sz="2600" b="1" i="0" u="none" strike="noStrike" cap="none">
                <a:solidFill>
                  <a:schemeClr val="dk1"/>
                </a:solidFill>
                <a:latin typeface="Calibri"/>
                <a:ea typeface="Calibri"/>
                <a:cs typeface="Calibri"/>
                <a:sym typeface="Calibri"/>
              </a:defRPr>
            </a:lvl7pPr>
            <a:lvl8pPr marL="7315200" marR="0" lvl="7" indent="-457200" algn="l" rtl="0">
              <a:lnSpc>
                <a:spcPct val="90000"/>
              </a:lnSpc>
              <a:spcBef>
                <a:spcPts val="840"/>
              </a:spcBef>
              <a:spcAft>
                <a:spcPts val="0"/>
              </a:spcAft>
              <a:buClr>
                <a:schemeClr val="dk1"/>
              </a:buClr>
              <a:buSzPts val="1300"/>
              <a:buFont typeface="Arial"/>
              <a:buNone/>
              <a:defRPr sz="2600" b="1" i="0" u="none" strike="noStrike" cap="none">
                <a:solidFill>
                  <a:schemeClr val="dk1"/>
                </a:solidFill>
                <a:latin typeface="Calibri"/>
                <a:ea typeface="Calibri"/>
                <a:cs typeface="Calibri"/>
                <a:sym typeface="Calibri"/>
              </a:defRPr>
            </a:lvl8pPr>
            <a:lvl9pPr marL="8229600" marR="0" lvl="8" indent="-457200" algn="l" rtl="0">
              <a:lnSpc>
                <a:spcPct val="90000"/>
              </a:lnSpc>
              <a:spcBef>
                <a:spcPts val="840"/>
              </a:spcBef>
              <a:spcAft>
                <a:spcPts val="0"/>
              </a:spcAft>
              <a:buClr>
                <a:schemeClr val="dk1"/>
              </a:buClr>
              <a:buSzPts val="1300"/>
              <a:buFont typeface="Arial"/>
              <a:buNone/>
              <a:defRPr sz="2600" b="1" i="0" u="none" strike="noStrike" cap="none">
                <a:solidFill>
                  <a:schemeClr val="dk1"/>
                </a:solidFill>
                <a:latin typeface="Calibri"/>
                <a:ea typeface="Calibri"/>
                <a:cs typeface="Calibri"/>
                <a:sym typeface="Calibri"/>
              </a:defRPr>
            </a:lvl9pPr>
          </a:lstStyle>
          <a:p>
            <a:endParaRPr/>
          </a:p>
        </p:txBody>
      </p:sp>
      <p:sp>
        <p:nvSpPr>
          <p:cNvPr id="306" name="Shape 306"/>
          <p:cNvSpPr txBox="1">
            <a:spLocks noGrp="1"/>
          </p:cNvSpPr>
          <p:nvPr>
            <p:ph type="body" idx="4"/>
          </p:nvPr>
        </p:nvSpPr>
        <p:spPr>
          <a:xfrm>
            <a:off x="12344404" y="5010150"/>
            <a:ext cx="10366376" cy="7369176"/>
          </a:xfrm>
          <a:prstGeom prst="rect">
            <a:avLst/>
          </a:prstGeom>
          <a:noFill/>
          <a:ln>
            <a:noFill/>
          </a:ln>
        </p:spPr>
        <p:txBody>
          <a:bodyPr spcFirstLastPara="1" wrap="square" lIns="91425" tIns="91425" rIns="91425" bIns="91425" anchor="t" anchorCtr="0"/>
          <a:lstStyle>
            <a:lvl1pPr marL="914400" marR="0" lvl="0" indent="-762000" algn="l" rtl="0">
              <a:lnSpc>
                <a:spcPct val="90000"/>
              </a:lnSpc>
              <a:spcBef>
                <a:spcPts val="1680"/>
              </a:spcBef>
              <a:spcAft>
                <a:spcPts val="0"/>
              </a:spcAft>
              <a:buClr>
                <a:schemeClr val="dk1"/>
              </a:buClr>
              <a:buSzPts val="2400"/>
              <a:buFont typeface="Arial"/>
              <a:buChar char="•"/>
              <a:defRPr sz="4800" b="0" i="0" u="none" strike="noStrike" cap="none">
                <a:solidFill>
                  <a:schemeClr val="dk1"/>
                </a:solidFill>
                <a:latin typeface="Calibri"/>
                <a:ea typeface="Calibri"/>
                <a:cs typeface="Calibri"/>
                <a:sym typeface="Calibri"/>
              </a:defRPr>
            </a:lvl1pPr>
            <a:lvl2pPr marL="1828800" marR="0" lvl="1" indent="-711200" algn="l" rtl="0">
              <a:lnSpc>
                <a:spcPct val="90000"/>
              </a:lnSpc>
              <a:spcBef>
                <a:spcPts val="84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2pPr>
            <a:lvl3pPr marL="2743200" marR="0" lvl="2" indent="-673100" algn="l" rtl="0">
              <a:lnSpc>
                <a:spcPct val="90000"/>
              </a:lnSpc>
              <a:spcBef>
                <a:spcPts val="840"/>
              </a:spcBef>
              <a:spcAft>
                <a:spcPts val="0"/>
              </a:spcAft>
              <a:buClr>
                <a:schemeClr val="dk1"/>
              </a:buClr>
              <a:buSzPts val="1700"/>
              <a:buFont typeface="Arial"/>
              <a:buChar char="•"/>
              <a:defRPr sz="3400" b="0" i="0" u="none" strike="noStrike" cap="none">
                <a:solidFill>
                  <a:schemeClr val="dk1"/>
                </a:solidFill>
                <a:latin typeface="Calibri"/>
                <a:ea typeface="Calibri"/>
                <a:cs typeface="Calibri"/>
                <a:sym typeface="Calibri"/>
              </a:defRPr>
            </a:lvl3pPr>
            <a:lvl4pPr marL="3657600" marR="0" lvl="3"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4pPr>
            <a:lvl5pPr marL="4572000" marR="0" lvl="4"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5pPr>
            <a:lvl6pPr marL="5486400" marR="0" lvl="5"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6pPr>
            <a:lvl7pPr marL="6400800" marR="0" lvl="6"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7pPr>
            <a:lvl8pPr marL="7315200" marR="0" lvl="7"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8pPr>
            <a:lvl9pPr marL="8229600" marR="0" lvl="8"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9pPr>
          </a:lstStyle>
          <a:p>
            <a:endParaRPr/>
          </a:p>
        </p:txBody>
      </p:sp>
      <p:sp>
        <p:nvSpPr>
          <p:cNvPr id="307" name="Shape 307"/>
          <p:cNvSpPr txBox="1">
            <a:spLocks noGrp="1"/>
          </p:cNvSpPr>
          <p:nvPr>
            <p:ph type="dt" idx="10"/>
          </p:nvPr>
        </p:nvSpPr>
        <p:spPr>
          <a:xfrm>
            <a:off x="1676400" y="12712735"/>
            <a:ext cx="5486400" cy="73025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2000">
                <a:solidFill>
                  <a:srgbClr val="888888"/>
                </a:solidFill>
                <a:latin typeface="Calibri"/>
                <a:ea typeface="Calibri"/>
                <a:cs typeface="Calibri"/>
                <a:sym typeface="Calibri"/>
              </a:defRPr>
            </a:lvl1pPr>
            <a:lvl2pPr marR="0" lvl="1"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308" name="Shape 308"/>
          <p:cNvSpPr txBox="1">
            <a:spLocks noGrp="1"/>
          </p:cNvSpPr>
          <p:nvPr>
            <p:ph type="ftr" idx="11"/>
          </p:nvPr>
        </p:nvSpPr>
        <p:spPr>
          <a:xfrm>
            <a:off x="8077200" y="12712735"/>
            <a:ext cx="8229600" cy="73025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2000">
                <a:solidFill>
                  <a:srgbClr val="888888"/>
                </a:solidFill>
                <a:latin typeface="Calibri"/>
                <a:ea typeface="Calibri"/>
                <a:cs typeface="Calibri"/>
                <a:sym typeface="Calibri"/>
              </a:defRPr>
            </a:lvl1pPr>
            <a:lvl2pPr marR="0" lvl="1"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309" name="Shape 309"/>
          <p:cNvSpPr txBox="1">
            <a:spLocks noGrp="1"/>
          </p:cNvSpPr>
          <p:nvPr>
            <p:ph type="sldNum" idx="12"/>
          </p:nvPr>
        </p:nvSpPr>
        <p:spPr>
          <a:xfrm>
            <a:off x="17221200" y="12712735"/>
            <a:ext cx="5486400" cy="730250"/>
          </a:xfrm>
          <a:prstGeom prst="rect">
            <a:avLst/>
          </a:prstGeom>
          <a:noFill/>
          <a:ln>
            <a:noFill/>
          </a:ln>
        </p:spPr>
        <p:txBody>
          <a:bodyPr spcFirstLastPara="1" wrap="square" lIns="38375" tIns="19200" rIns="38375" bIns="19200" anchor="ctr" anchorCtr="0">
            <a:noAutofit/>
          </a:bodyPr>
          <a:lstStyle>
            <a:lvl1pPr marL="0" marR="0" lvl="0" indent="0" algn="r" rtl="0">
              <a:spcBef>
                <a:spcPts val="0"/>
              </a:spcBef>
              <a:buNone/>
              <a:defRPr sz="2000">
                <a:solidFill>
                  <a:srgbClr val="888888"/>
                </a:solidFill>
                <a:latin typeface="Calibri"/>
                <a:ea typeface="Calibri"/>
                <a:cs typeface="Calibri"/>
                <a:sym typeface="Calibri"/>
              </a:defRPr>
            </a:lvl1pPr>
            <a:lvl2pPr marL="0" marR="0" lvl="1" indent="0" algn="r" rtl="0">
              <a:spcBef>
                <a:spcPts val="0"/>
              </a:spcBef>
              <a:buNone/>
              <a:defRPr sz="2000">
                <a:solidFill>
                  <a:srgbClr val="888888"/>
                </a:solidFill>
                <a:latin typeface="Calibri"/>
                <a:ea typeface="Calibri"/>
                <a:cs typeface="Calibri"/>
                <a:sym typeface="Calibri"/>
              </a:defRPr>
            </a:lvl2pPr>
            <a:lvl3pPr marL="0" marR="0" lvl="2" indent="0" algn="r" rtl="0">
              <a:spcBef>
                <a:spcPts val="0"/>
              </a:spcBef>
              <a:buNone/>
              <a:defRPr sz="2000">
                <a:solidFill>
                  <a:srgbClr val="888888"/>
                </a:solidFill>
                <a:latin typeface="Calibri"/>
                <a:ea typeface="Calibri"/>
                <a:cs typeface="Calibri"/>
                <a:sym typeface="Calibri"/>
              </a:defRPr>
            </a:lvl3pPr>
            <a:lvl4pPr marL="0" marR="0" lvl="3" indent="0" algn="r" rtl="0">
              <a:spcBef>
                <a:spcPts val="0"/>
              </a:spcBef>
              <a:buNone/>
              <a:defRPr sz="2000">
                <a:solidFill>
                  <a:srgbClr val="888888"/>
                </a:solidFill>
                <a:latin typeface="Calibri"/>
                <a:ea typeface="Calibri"/>
                <a:cs typeface="Calibri"/>
                <a:sym typeface="Calibri"/>
              </a:defRPr>
            </a:lvl4pPr>
            <a:lvl5pPr marL="0" marR="0" lvl="4" indent="0" algn="r" rtl="0">
              <a:spcBef>
                <a:spcPts val="0"/>
              </a:spcBef>
              <a:buNone/>
              <a:defRPr sz="2000">
                <a:solidFill>
                  <a:srgbClr val="888888"/>
                </a:solidFill>
                <a:latin typeface="Calibri"/>
                <a:ea typeface="Calibri"/>
                <a:cs typeface="Calibri"/>
                <a:sym typeface="Calibri"/>
              </a:defRPr>
            </a:lvl5pPr>
            <a:lvl6pPr marL="0" marR="0" lvl="5" indent="0" algn="r" rtl="0">
              <a:spcBef>
                <a:spcPts val="0"/>
              </a:spcBef>
              <a:buNone/>
              <a:defRPr sz="2000">
                <a:solidFill>
                  <a:srgbClr val="888888"/>
                </a:solidFill>
                <a:latin typeface="Calibri"/>
                <a:ea typeface="Calibri"/>
                <a:cs typeface="Calibri"/>
                <a:sym typeface="Calibri"/>
              </a:defRPr>
            </a:lvl6pPr>
            <a:lvl7pPr marL="0" marR="0" lvl="6" indent="0" algn="r" rtl="0">
              <a:spcBef>
                <a:spcPts val="0"/>
              </a:spcBef>
              <a:buNone/>
              <a:defRPr sz="2000">
                <a:solidFill>
                  <a:srgbClr val="888888"/>
                </a:solidFill>
                <a:latin typeface="Calibri"/>
                <a:ea typeface="Calibri"/>
                <a:cs typeface="Calibri"/>
                <a:sym typeface="Calibri"/>
              </a:defRPr>
            </a:lvl7pPr>
            <a:lvl8pPr marL="0" marR="0" lvl="7" indent="0" algn="r" rtl="0">
              <a:spcBef>
                <a:spcPts val="0"/>
              </a:spcBef>
              <a:buNone/>
              <a:defRPr sz="2000">
                <a:solidFill>
                  <a:srgbClr val="888888"/>
                </a:solidFill>
                <a:latin typeface="Calibri"/>
                <a:ea typeface="Calibri"/>
                <a:cs typeface="Calibri"/>
                <a:sym typeface="Calibri"/>
              </a:defRPr>
            </a:lvl8pPr>
            <a:lvl9pPr marL="0" marR="0" lvl="8" indent="0" algn="r" rtl="0">
              <a:spcBef>
                <a:spcPts val="0"/>
              </a:spcBef>
              <a:buNone/>
              <a:defRPr sz="2000">
                <a:solidFill>
                  <a:srgbClr val="888888"/>
                </a:solidFill>
                <a:latin typeface="Calibri"/>
                <a:ea typeface="Calibri"/>
                <a:cs typeface="Calibri"/>
                <a:sym typeface="Calibri"/>
              </a:defRPr>
            </a:lvl9pPr>
          </a:lstStyle>
          <a:p>
            <a:fld id="{00000000-1234-1234-1234-123412341234}" type="slidenum">
              <a:rPr lang="en"/>
              <a:pPr/>
              <a:t>‹#›</a:t>
            </a:fld>
            <a:endParaRPr/>
          </a:p>
        </p:txBody>
      </p:sp>
      <p:sp>
        <p:nvSpPr>
          <p:cNvPr id="310" name="Shape 310"/>
          <p:cNvSpPr/>
          <p:nvPr/>
        </p:nvSpPr>
        <p:spPr>
          <a:xfrm>
            <a:off x="4" y="9421619"/>
            <a:ext cx="4833256" cy="4294414"/>
          </a:xfrm>
          <a:prstGeom prst="rect">
            <a:avLst/>
          </a:prstGeom>
          <a:solidFill>
            <a:srgbClr val="121797"/>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311" name="Shape 311"/>
          <p:cNvSpPr/>
          <p:nvPr/>
        </p:nvSpPr>
        <p:spPr>
          <a:xfrm>
            <a:off x="555364" y="8876595"/>
            <a:ext cx="4833256" cy="4294414"/>
          </a:xfrm>
          <a:prstGeom prst="rect">
            <a:avLst/>
          </a:prstGeom>
          <a:solidFill>
            <a:srgbClr val="FEC832"/>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312" name="Shape 312"/>
          <p:cNvSpPr/>
          <p:nvPr/>
        </p:nvSpPr>
        <p:spPr>
          <a:xfrm>
            <a:off x="1203700" y="8300575"/>
            <a:ext cx="4833256" cy="4294414"/>
          </a:xfrm>
          <a:prstGeom prst="rect">
            <a:avLst/>
          </a:prstGeom>
          <a:solidFill>
            <a:srgbClr val="FFFFFF"/>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313" name="Shape 313"/>
          <p:cNvSpPr/>
          <p:nvPr/>
        </p:nvSpPr>
        <p:spPr>
          <a:xfrm>
            <a:off x="19550748" y="31"/>
            <a:ext cx="4833256" cy="4294414"/>
          </a:xfrm>
          <a:prstGeom prst="rect">
            <a:avLst/>
          </a:prstGeom>
          <a:solidFill>
            <a:srgbClr val="121797"/>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314" name="Shape 314"/>
          <p:cNvSpPr/>
          <p:nvPr/>
        </p:nvSpPr>
        <p:spPr>
          <a:xfrm>
            <a:off x="18990228" y="524391"/>
            <a:ext cx="4833256" cy="4294414"/>
          </a:xfrm>
          <a:prstGeom prst="rect">
            <a:avLst/>
          </a:prstGeom>
          <a:solidFill>
            <a:srgbClr val="FEC832"/>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315" name="Shape 315"/>
          <p:cNvSpPr/>
          <p:nvPr/>
        </p:nvSpPr>
        <p:spPr>
          <a:xfrm>
            <a:off x="18383204" y="1095247"/>
            <a:ext cx="4833256" cy="4294414"/>
          </a:xfrm>
          <a:prstGeom prst="rect">
            <a:avLst/>
          </a:prstGeom>
          <a:solidFill>
            <a:srgbClr val="FFFFFF"/>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pic>
        <p:nvPicPr>
          <p:cNvPr id="316" name="Shape 316" descr="FPS Logo Presentations.png"/>
          <p:cNvPicPr preferRelativeResize="0"/>
          <p:nvPr/>
        </p:nvPicPr>
        <p:blipFill rotWithShape="1">
          <a:blip r:embed="rId2">
            <a:alphaModFix/>
          </a:blip>
          <a:srcRect/>
          <a:stretch/>
        </p:blipFill>
        <p:spPr>
          <a:xfrm>
            <a:off x="1217395" y="10863962"/>
            <a:ext cx="4114027" cy="1567248"/>
          </a:xfrm>
          <a:prstGeom prst="rect">
            <a:avLst/>
          </a:prstGeom>
          <a:noFill/>
          <a:ln>
            <a:noFill/>
          </a:ln>
        </p:spPr>
      </p:pic>
    </p:spTree>
    <p:extLst>
      <p:ext uri="{BB962C8B-B14F-4D97-AF65-F5344CB8AC3E}">
        <p14:creationId xmlns:p14="http://schemas.microsoft.com/office/powerpoint/2010/main" val="3318768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4400" y="3651250"/>
            <a:ext cx="10363200"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0F2AF2-EA92-44F8-853B-5E3554E36C48}" type="datetimeFigureOut">
              <a:rPr lang="en-US" smtClean="0"/>
              <a:pPr/>
              <a:t>11/7/18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75539-BFBE-477A-BDB6-9CA7B44D81A5}" type="slidenum">
              <a:rPr lang="en-US" smtClean="0"/>
              <a:pPr/>
              <a:t>‹#›</a:t>
            </a:fld>
            <a:endParaRPr lang="en-US"/>
          </a:p>
        </p:txBody>
      </p:sp>
      <p:sp>
        <p:nvSpPr>
          <p:cNvPr id="8" name="Rectangle 7"/>
          <p:cNvSpPr/>
          <p:nvPr userDrawn="1"/>
        </p:nvSpPr>
        <p:spPr>
          <a:xfrm>
            <a:off x="0" y="9421586"/>
            <a:ext cx="4833257" cy="4294414"/>
          </a:xfrm>
          <a:prstGeom prst="rect">
            <a:avLst/>
          </a:prstGeom>
          <a:solidFill>
            <a:srgbClr val="121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555356" y="8876562"/>
            <a:ext cx="4833257" cy="4294414"/>
          </a:xfrm>
          <a:prstGeom prst="rect">
            <a:avLst/>
          </a:prstGeom>
          <a:solidFill>
            <a:srgbClr val="FEC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203696" y="8300543"/>
            <a:ext cx="4833257" cy="42944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9550743" y="0"/>
            <a:ext cx="4833257" cy="4294414"/>
          </a:xfrm>
          <a:prstGeom prst="rect">
            <a:avLst/>
          </a:prstGeom>
          <a:solidFill>
            <a:srgbClr val="121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8990220" y="524359"/>
            <a:ext cx="4833257" cy="4294414"/>
          </a:xfrm>
          <a:prstGeom prst="rect">
            <a:avLst/>
          </a:prstGeom>
          <a:solidFill>
            <a:srgbClr val="FEC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8383197" y="1095214"/>
            <a:ext cx="4833257" cy="42944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FPS Logo Presentation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7393" y="10863962"/>
            <a:ext cx="4114027" cy="1567248"/>
          </a:xfrm>
          <a:prstGeom prst="rect">
            <a:avLst/>
          </a:prstGeom>
        </p:spPr>
      </p:pic>
    </p:spTree>
    <p:extLst>
      <p:ext uri="{BB962C8B-B14F-4D97-AF65-F5344CB8AC3E}">
        <p14:creationId xmlns:p14="http://schemas.microsoft.com/office/powerpoint/2010/main" val="1161961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1676400" y="730259"/>
            <a:ext cx="21031200" cy="2651126"/>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700"/>
              <a:buFont typeface="Calibri"/>
              <a:buNone/>
              <a:defRPr sz="7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3600"/>
            </a:lvl2pPr>
            <a:lvl3pPr lvl="2">
              <a:spcBef>
                <a:spcPts val="0"/>
              </a:spcBef>
              <a:spcAft>
                <a:spcPts val="0"/>
              </a:spcAft>
              <a:buSzPts val="1400"/>
              <a:buNone/>
              <a:defRPr sz="3600"/>
            </a:lvl3pPr>
            <a:lvl4pPr lvl="3">
              <a:spcBef>
                <a:spcPts val="0"/>
              </a:spcBef>
              <a:spcAft>
                <a:spcPts val="0"/>
              </a:spcAft>
              <a:buSzPts val="1400"/>
              <a:buNone/>
              <a:defRPr sz="3600"/>
            </a:lvl4pPr>
            <a:lvl5pPr lvl="4">
              <a:spcBef>
                <a:spcPts val="0"/>
              </a:spcBef>
              <a:spcAft>
                <a:spcPts val="0"/>
              </a:spcAft>
              <a:buSzPts val="1400"/>
              <a:buNone/>
              <a:defRPr sz="3600"/>
            </a:lvl5pPr>
            <a:lvl6pPr lvl="5">
              <a:spcBef>
                <a:spcPts val="0"/>
              </a:spcBef>
              <a:spcAft>
                <a:spcPts val="0"/>
              </a:spcAft>
              <a:buSzPts val="1400"/>
              <a:buNone/>
              <a:defRPr sz="3600"/>
            </a:lvl6pPr>
            <a:lvl7pPr lvl="6">
              <a:spcBef>
                <a:spcPts val="0"/>
              </a:spcBef>
              <a:spcAft>
                <a:spcPts val="0"/>
              </a:spcAft>
              <a:buSzPts val="1400"/>
              <a:buNone/>
              <a:defRPr sz="3600"/>
            </a:lvl7pPr>
            <a:lvl8pPr lvl="7">
              <a:spcBef>
                <a:spcPts val="0"/>
              </a:spcBef>
              <a:spcAft>
                <a:spcPts val="0"/>
              </a:spcAft>
              <a:buSzPts val="1400"/>
              <a:buNone/>
              <a:defRPr sz="3600"/>
            </a:lvl8pPr>
            <a:lvl9pPr lvl="8">
              <a:spcBef>
                <a:spcPts val="0"/>
              </a:spcBef>
              <a:spcAft>
                <a:spcPts val="0"/>
              </a:spcAft>
              <a:buSzPts val="1400"/>
              <a:buNone/>
              <a:defRPr sz="3600"/>
            </a:lvl9pPr>
          </a:lstStyle>
          <a:p>
            <a:endParaRPr/>
          </a:p>
        </p:txBody>
      </p:sp>
      <p:sp>
        <p:nvSpPr>
          <p:cNvPr id="319" name="Shape 319"/>
          <p:cNvSpPr txBox="1">
            <a:spLocks noGrp="1"/>
          </p:cNvSpPr>
          <p:nvPr>
            <p:ph type="dt" idx="10"/>
          </p:nvPr>
        </p:nvSpPr>
        <p:spPr>
          <a:xfrm>
            <a:off x="1676400" y="12712735"/>
            <a:ext cx="5486400" cy="73025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2000">
                <a:solidFill>
                  <a:srgbClr val="888888"/>
                </a:solidFill>
                <a:latin typeface="Calibri"/>
                <a:ea typeface="Calibri"/>
                <a:cs typeface="Calibri"/>
                <a:sym typeface="Calibri"/>
              </a:defRPr>
            </a:lvl1pPr>
            <a:lvl2pPr marR="0" lvl="1"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320" name="Shape 320"/>
          <p:cNvSpPr txBox="1">
            <a:spLocks noGrp="1"/>
          </p:cNvSpPr>
          <p:nvPr>
            <p:ph type="ftr" idx="11"/>
          </p:nvPr>
        </p:nvSpPr>
        <p:spPr>
          <a:xfrm>
            <a:off x="8077200" y="12712735"/>
            <a:ext cx="8229600" cy="73025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2000">
                <a:solidFill>
                  <a:srgbClr val="888888"/>
                </a:solidFill>
                <a:latin typeface="Calibri"/>
                <a:ea typeface="Calibri"/>
                <a:cs typeface="Calibri"/>
                <a:sym typeface="Calibri"/>
              </a:defRPr>
            </a:lvl1pPr>
            <a:lvl2pPr marR="0" lvl="1"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321" name="Shape 321"/>
          <p:cNvSpPr txBox="1">
            <a:spLocks noGrp="1"/>
          </p:cNvSpPr>
          <p:nvPr>
            <p:ph type="sldNum" idx="12"/>
          </p:nvPr>
        </p:nvSpPr>
        <p:spPr>
          <a:xfrm>
            <a:off x="17221200" y="12712735"/>
            <a:ext cx="5486400" cy="730250"/>
          </a:xfrm>
          <a:prstGeom prst="rect">
            <a:avLst/>
          </a:prstGeom>
          <a:noFill/>
          <a:ln>
            <a:noFill/>
          </a:ln>
        </p:spPr>
        <p:txBody>
          <a:bodyPr spcFirstLastPara="1" wrap="square" lIns="38375" tIns="19200" rIns="38375" bIns="19200" anchor="ctr" anchorCtr="0">
            <a:noAutofit/>
          </a:bodyPr>
          <a:lstStyle>
            <a:lvl1pPr marL="0" marR="0" lvl="0" indent="0" algn="r" rtl="0">
              <a:spcBef>
                <a:spcPts val="0"/>
              </a:spcBef>
              <a:buNone/>
              <a:defRPr sz="2000">
                <a:solidFill>
                  <a:srgbClr val="888888"/>
                </a:solidFill>
                <a:latin typeface="Calibri"/>
                <a:ea typeface="Calibri"/>
                <a:cs typeface="Calibri"/>
                <a:sym typeface="Calibri"/>
              </a:defRPr>
            </a:lvl1pPr>
            <a:lvl2pPr marL="0" marR="0" lvl="1" indent="0" algn="r" rtl="0">
              <a:spcBef>
                <a:spcPts val="0"/>
              </a:spcBef>
              <a:buNone/>
              <a:defRPr sz="2000">
                <a:solidFill>
                  <a:srgbClr val="888888"/>
                </a:solidFill>
                <a:latin typeface="Calibri"/>
                <a:ea typeface="Calibri"/>
                <a:cs typeface="Calibri"/>
                <a:sym typeface="Calibri"/>
              </a:defRPr>
            </a:lvl2pPr>
            <a:lvl3pPr marL="0" marR="0" lvl="2" indent="0" algn="r" rtl="0">
              <a:spcBef>
                <a:spcPts val="0"/>
              </a:spcBef>
              <a:buNone/>
              <a:defRPr sz="2000">
                <a:solidFill>
                  <a:srgbClr val="888888"/>
                </a:solidFill>
                <a:latin typeface="Calibri"/>
                <a:ea typeface="Calibri"/>
                <a:cs typeface="Calibri"/>
                <a:sym typeface="Calibri"/>
              </a:defRPr>
            </a:lvl3pPr>
            <a:lvl4pPr marL="0" marR="0" lvl="3" indent="0" algn="r" rtl="0">
              <a:spcBef>
                <a:spcPts val="0"/>
              </a:spcBef>
              <a:buNone/>
              <a:defRPr sz="2000">
                <a:solidFill>
                  <a:srgbClr val="888888"/>
                </a:solidFill>
                <a:latin typeface="Calibri"/>
                <a:ea typeface="Calibri"/>
                <a:cs typeface="Calibri"/>
                <a:sym typeface="Calibri"/>
              </a:defRPr>
            </a:lvl4pPr>
            <a:lvl5pPr marL="0" marR="0" lvl="4" indent="0" algn="r" rtl="0">
              <a:spcBef>
                <a:spcPts val="0"/>
              </a:spcBef>
              <a:buNone/>
              <a:defRPr sz="2000">
                <a:solidFill>
                  <a:srgbClr val="888888"/>
                </a:solidFill>
                <a:latin typeface="Calibri"/>
                <a:ea typeface="Calibri"/>
                <a:cs typeface="Calibri"/>
                <a:sym typeface="Calibri"/>
              </a:defRPr>
            </a:lvl5pPr>
            <a:lvl6pPr marL="0" marR="0" lvl="5" indent="0" algn="r" rtl="0">
              <a:spcBef>
                <a:spcPts val="0"/>
              </a:spcBef>
              <a:buNone/>
              <a:defRPr sz="2000">
                <a:solidFill>
                  <a:srgbClr val="888888"/>
                </a:solidFill>
                <a:latin typeface="Calibri"/>
                <a:ea typeface="Calibri"/>
                <a:cs typeface="Calibri"/>
                <a:sym typeface="Calibri"/>
              </a:defRPr>
            </a:lvl6pPr>
            <a:lvl7pPr marL="0" marR="0" lvl="6" indent="0" algn="r" rtl="0">
              <a:spcBef>
                <a:spcPts val="0"/>
              </a:spcBef>
              <a:buNone/>
              <a:defRPr sz="2000">
                <a:solidFill>
                  <a:srgbClr val="888888"/>
                </a:solidFill>
                <a:latin typeface="Calibri"/>
                <a:ea typeface="Calibri"/>
                <a:cs typeface="Calibri"/>
                <a:sym typeface="Calibri"/>
              </a:defRPr>
            </a:lvl7pPr>
            <a:lvl8pPr marL="0" marR="0" lvl="7" indent="0" algn="r" rtl="0">
              <a:spcBef>
                <a:spcPts val="0"/>
              </a:spcBef>
              <a:buNone/>
              <a:defRPr sz="2000">
                <a:solidFill>
                  <a:srgbClr val="888888"/>
                </a:solidFill>
                <a:latin typeface="Calibri"/>
                <a:ea typeface="Calibri"/>
                <a:cs typeface="Calibri"/>
                <a:sym typeface="Calibri"/>
              </a:defRPr>
            </a:lvl8pPr>
            <a:lvl9pPr marL="0" marR="0" lvl="8" indent="0" algn="r" rtl="0">
              <a:spcBef>
                <a:spcPts val="0"/>
              </a:spcBef>
              <a:buNone/>
              <a:defRPr sz="2000">
                <a:solidFill>
                  <a:srgbClr val="888888"/>
                </a:solidFill>
                <a:latin typeface="Calibri"/>
                <a:ea typeface="Calibri"/>
                <a:cs typeface="Calibri"/>
                <a:sym typeface="Calibri"/>
              </a:defRPr>
            </a:lvl9pPr>
          </a:lstStyle>
          <a:p>
            <a:fld id="{00000000-1234-1234-1234-123412341234}" type="slidenum">
              <a:rPr lang="en"/>
              <a:pPr/>
              <a:t>‹#›</a:t>
            </a:fld>
            <a:endParaRPr/>
          </a:p>
        </p:txBody>
      </p:sp>
      <p:sp>
        <p:nvSpPr>
          <p:cNvPr id="322" name="Shape 322"/>
          <p:cNvSpPr/>
          <p:nvPr/>
        </p:nvSpPr>
        <p:spPr>
          <a:xfrm>
            <a:off x="4" y="9421619"/>
            <a:ext cx="4833256" cy="4294414"/>
          </a:xfrm>
          <a:prstGeom prst="rect">
            <a:avLst/>
          </a:prstGeom>
          <a:solidFill>
            <a:srgbClr val="121797"/>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323" name="Shape 323"/>
          <p:cNvSpPr/>
          <p:nvPr/>
        </p:nvSpPr>
        <p:spPr>
          <a:xfrm>
            <a:off x="555364" y="8876595"/>
            <a:ext cx="4833256" cy="4294414"/>
          </a:xfrm>
          <a:prstGeom prst="rect">
            <a:avLst/>
          </a:prstGeom>
          <a:solidFill>
            <a:srgbClr val="FEC832"/>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324" name="Shape 324"/>
          <p:cNvSpPr/>
          <p:nvPr/>
        </p:nvSpPr>
        <p:spPr>
          <a:xfrm>
            <a:off x="1203700" y="8300575"/>
            <a:ext cx="4833256" cy="4294414"/>
          </a:xfrm>
          <a:prstGeom prst="rect">
            <a:avLst/>
          </a:prstGeom>
          <a:solidFill>
            <a:srgbClr val="FFFFFF"/>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325" name="Shape 325"/>
          <p:cNvSpPr/>
          <p:nvPr/>
        </p:nvSpPr>
        <p:spPr>
          <a:xfrm>
            <a:off x="19550748" y="31"/>
            <a:ext cx="4833256" cy="4294414"/>
          </a:xfrm>
          <a:prstGeom prst="rect">
            <a:avLst/>
          </a:prstGeom>
          <a:solidFill>
            <a:srgbClr val="121797"/>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326" name="Shape 326"/>
          <p:cNvSpPr/>
          <p:nvPr/>
        </p:nvSpPr>
        <p:spPr>
          <a:xfrm>
            <a:off x="18990228" y="524391"/>
            <a:ext cx="4833256" cy="4294414"/>
          </a:xfrm>
          <a:prstGeom prst="rect">
            <a:avLst/>
          </a:prstGeom>
          <a:solidFill>
            <a:srgbClr val="FEC832"/>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327" name="Shape 327"/>
          <p:cNvSpPr/>
          <p:nvPr/>
        </p:nvSpPr>
        <p:spPr>
          <a:xfrm>
            <a:off x="18383204" y="1095247"/>
            <a:ext cx="4833256" cy="4294414"/>
          </a:xfrm>
          <a:prstGeom prst="rect">
            <a:avLst/>
          </a:prstGeom>
          <a:solidFill>
            <a:srgbClr val="FFFFFF"/>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pic>
        <p:nvPicPr>
          <p:cNvPr id="328" name="Shape 328" descr="FPS Logo Presentations.png"/>
          <p:cNvPicPr preferRelativeResize="0"/>
          <p:nvPr/>
        </p:nvPicPr>
        <p:blipFill rotWithShape="1">
          <a:blip r:embed="rId2">
            <a:alphaModFix/>
          </a:blip>
          <a:srcRect/>
          <a:stretch/>
        </p:blipFill>
        <p:spPr>
          <a:xfrm>
            <a:off x="1217395" y="10863962"/>
            <a:ext cx="4114027" cy="1567248"/>
          </a:xfrm>
          <a:prstGeom prst="rect">
            <a:avLst/>
          </a:prstGeom>
          <a:noFill/>
          <a:ln>
            <a:noFill/>
          </a:ln>
        </p:spPr>
      </p:pic>
    </p:spTree>
    <p:extLst>
      <p:ext uri="{BB962C8B-B14F-4D97-AF65-F5344CB8AC3E}">
        <p14:creationId xmlns:p14="http://schemas.microsoft.com/office/powerpoint/2010/main" val="41042165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9"/>
        <p:cNvGrpSpPr/>
        <p:nvPr/>
      </p:nvGrpSpPr>
      <p:grpSpPr>
        <a:xfrm>
          <a:off x="0" y="0"/>
          <a:ext cx="0" cy="0"/>
          <a:chOff x="0" y="0"/>
          <a:chExt cx="0" cy="0"/>
        </a:xfrm>
      </p:grpSpPr>
      <p:sp>
        <p:nvSpPr>
          <p:cNvPr id="330" name="Shape 330"/>
          <p:cNvSpPr txBox="1">
            <a:spLocks noGrp="1"/>
          </p:cNvSpPr>
          <p:nvPr>
            <p:ph type="dt" idx="10"/>
          </p:nvPr>
        </p:nvSpPr>
        <p:spPr>
          <a:xfrm>
            <a:off x="1676400" y="12712735"/>
            <a:ext cx="5486400" cy="73025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2000">
                <a:solidFill>
                  <a:srgbClr val="888888"/>
                </a:solidFill>
                <a:latin typeface="Calibri"/>
                <a:ea typeface="Calibri"/>
                <a:cs typeface="Calibri"/>
                <a:sym typeface="Calibri"/>
              </a:defRPr>
            </a:lvl1pPr>
            <a:lvl2pPr marR="0" lvl="1"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331" name="Shape 331"/>
          <p:cNvSpPr txBox="1">
            <a:spLocks noGrp="1"/>
          </p:cNvSpPr>
          <p:nvPr>
            <p:ph type="ftr" idx="11"/>
          </p:nvPr>
        </p:nvSpPr>
        <p:spPr>
          <a:xfrm>
            <a:off x="8077200" y="12712735"/>
            <a:ext cx="8229600" cy="73025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2000">
                <a:solidFill>
                  <a:srgbClr val="888888"/>
                </a:solidFill>
                <a:latin typeface="Calibri"/>
                <a:ea typeface="Calibri"/>
                <a:cs typeface="Calibri"/>
                <a:sym typeface="Calibri"/>
              </a:defRPr>
            </a:lvl1pPr>
            <a:lvl2pPr marR="0" lvl="1"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332" name="Shape 332"/>
          <p:cNvSpPr txBox="1">
            <a:spLocks noGrp="1"/>
          </p:cNvSpPr>
          <p:nvPr>
            <p:ph type="sldNum" idx="12"/>
          </p:nvPr>
        </p:nvSpPr>
        <p:spPr>
          <a:xfrm>
            <a:off x="17221200" y="12712735"/>
            <a:ext cx="5486400" cy="730250"/>
          </a:xfrm>
          <a:prstGeom prst="rect">
            <a:avLst/>
          </a:prstGeom>
          <a:noFill/>
          <a:ln>
            <a:noFill/>
          </a:ln>
        </p:spPr>
        <p:txBody>
          <a:bodyPr spcFirstLastPara="1" wrap="square" lIns="38375" tIns="19200" rIns="38375" bIns="19200" anchor="ctr" anchorCtr="0">
            <a:noAutofit/>
          </a:bodyPr>
          <a:lstStyle>
            <a:lvl1pPr marL="0" marR="0" lvl="0" indent="0" algn="r" rtl="0">
              <a:spcBef>
                <a:spcPts val="0"/>
              </a:spcBef>
              <a:buNone/>
              <a:defRPr sz="2000">
                <a:solidFill>
                  <a:srgbClr val="888888"/>
                </a:solidFill>
                <a:latin typeface="Calibri"/>
                <a:ea typeface="Calibri"/>
                <a:cs typeface="Calibri"/>
                <a:sym typeface="Calibri"/>
              </a:defRPr>
            </a:lvl1pPr>
            <a:lvl2pPr marL="0" marR="0" lvl="1" indent="0" algn="r" rtl="0">
              <a:spcBef>
                <a:spcPts val="0"/>
              </a:spcBef>
              <a:buNone/>
              <a:defRPr sz="2000">
                <a:solidFill>
                  <a:srgbClr val="888888"/>
                </a:solidFill>
                <a:latin typeface="Calibri"/>
                <a:ea typeface="Calibri"/>
                <a:cs typeface="Calibri"/>
                <a:sym typeface="Calibri"/>
              </a:defRPr>
            </a:lvl2pPr>
            <a:lvl3pPr marL="0" marR="0" lvl="2" indent="0" algn="r" rtl="0">
              <a:spcBef>
                <a:spcPts val="0"/>
              </a:spcBef>
              <a:buNone/>
              <a:defRPr sz="2000">
                <a:solidFill>
                  <a:srgbClr val="888888"/>
                </a:solidFill>
                <a:latin typeface="Calibri"/>
                <a:ea typeface="Calibri"/>
                <a:cs typeface="Calibri"/>
                <a:sym typeface="Calibri"/>
              </a:defRPr>
            </a:lvl3pPr>
            <a:lvl4pPr marL="0" marR="0" lvl="3" indent="0" algn="r" rtl="0">
              <a:spcBef>
                <a:spcPts val="0"/>
              </a:spcBef>
              <a:buNone/>
              <a:defRPr sz="2000">
                <a:solidFill>
                  <a:srgbClr val="888888"/>
                </a:solidFill>
                <a:latin typeface="Calibri"/>
                <a:ea typeface="Calibri"/>
                <a:cs typeface="Calibri"/>
                <a:sym typeface="Calibri"/>
              </a:defRPr>
            </a:lvl4pPr>
            <a:lvl5pPr marL="0" marR="0" lvl="4" indent="0" algn="r" rtl="0">
              <a:spcBef>
                <a:spcPts val="0"/>
              </a:spcBef>
              <a:buNone/>
              <a:defRPr sz="2000">
                <a:solidFill>
                  <a:srgbClr val="888888"/>
                </a:solidFill>
                <a:latin typeface="Calibri"/>
                <a:ea typeface="Calibri"/>
                <a:cs typeface="Calibri"/>
                <a:sym typeface="Calibri"/>
              </a:defRPr>
            </a:lvl5pPr>
            <a:lvl6pPr marL="0" marR="0" lvl="5" indent="0" algn="r" rtl="0">
              <a:spcBef>
                <a:spcPts val="0"/>
              </a:spcBef>
              <a:buNone/>
              <a:defRPr sz="2000">
                <a:solidFill>
                  <a:srgbClr val="888888"/>
                </a:solidFill>
                <a:latin typeface="Calibri"/>
                <a:ea typeface="Calibri"/>
                <a:cs typeface="Calibri"/>
                <a:sym typeface="Calibri"/>
              </a:defRPr>
            </a:lvl6pPr>
            <a:lvl7pPr marL="0" marR="0" lvl="6" indent="0" algn="r" rtl="0">
              <a:spcBef>
                <a:spcPts val="0"/>
              </a:spcBef>
              <a:buNone/>
              <a:defRPr sz="2000">
                <a:solidFill>
                  <a:srgbClr val="888888"/>
                </a:solidFill>
                <a:latin typeface="Calibri"/>
                <a:ea typeface="Calibri"/>
                <a:cs typeface="Calibri"/>
                <a:sym typeface="Calibri"/>
              </a:defRPr>
            </a:lvl7pPr>
            <a:lvl8pPr marL="0" marR="0" lvl="7" indent="0" algn="r" rtl="0">
              <a:spcBef>
                <a:spcPts val="0"/>
              </a:spcBef>
              <a:buNone/>
              <a:defRPr sz="2000">
                <a:solidFill>
                  <a:srgbClr val="888888"/>
                </a:solidFill>
                <a:latin typeface="Calibri"/>
                <a:ea typeface="Calibri"/>
                <a:cs typeface="Calibri"/>
                <a:sym typeface="Calibri"/>
              </a:defRPr>
            </a:lvl8pPr>
            <a:lvl9pPr marL="0" marR="0" lvl="8" indent="0" algn="r" rtl="0">
              <a:spcBef>
                <a:spcPts val="0"/>
              </a:spcBef>
              <a:buNone/>
              <a:defRPr sz="2000">
                <a:solidFill>
                  <a:srgbClr val="888888"/>
                </a:solidFill>
                <a:latin typeface="Calibri"/>
                <a:ea typeface="Calibri"/>
                <a:cs typeface="Calibri"/>
                <a:sym typeface="Calibri"/>
              </a:defRPr>
            </a:lvl9pPr>
          </a:lstStyle>
          <a:p>
            <a:fld id="{00000000-1234-1234-1234-123412341234}" type="slidenum">
              <a:rPr lang="en"/>
              <a:pPr/>
              <a:t>‹#›</a:t>
            </a:fld>
            <a:endParaRPr/>
          </a:p>
        </p:txBody>
      </p:sp>
    </p:spTree>
    <p:extLst>
      <p:ext uri="{BB962C8B-B14F-4D97-AF65-F5344CB8AC3E}">
        <p14:creationId xmlns:p14="http://schemas.microsoft.com/office/powerpoint/2010/main" val="3901553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1679576" y="914400"/>
            <a:ext cx="7864475" cy="32004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27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3600"/>
            </a:lvl2pPr>
            <a:lvl3pPr lvl="2">
              <a:spcBef>
                <a:spcPts val="0"/>
              </a:spcBef>
              <a:spcAft>
                <a:spcPts val="0"/>
              </a:spcAft>
              <a:buSzPts val="1400"/>
              <a:buNone/>
              <a:defRPr sz="3600"/>
            </a:lvl3pPr>
            <a:lvl4pPr lvl="3">
              <a:spcBef>
                <a:spcPts val="0"/>
              </a:spcBef>
              <a:spcAft>
                <a:spcPts val="0"/>
              </a:spcAft>
              <a:buSzPts val="1400"/>
              <a:buNone/>
              <a:defRPr sz="3600"/>
            </a:lvl4pPr>
            <a:lvl5pPr lvl="4">
              <a:spcBef>
                <a:spcPts val="0"/>
              </a:spcBef>
              <a:spcAft>
                <a:spcPts val="0"/>
              </a:spcAft>
              <a:buSzPts val="1400"/>
              <a:buNone/>
              <a:defRPr sz="3600"/>
            </a:lvl5pPr>
            <a:lvl6pPr lvl="5">
              <a:spcBef>
                <a:spcPts val="0"/>
              </a:spcBef>
              <a:spcAft>
                <a:spcPts val="0"/>
              </a:spcAft>
              <a:buSzPts val="1400"/>
              <a:buNone/>
              <a:defRPr sz="3600"/>
            </a:lvl6pPr>
            <a:lvl7pPr lvl="6">
              <a:spcBef>
                <a:spcPts val="0"/>
              </a:spcBef>
              <a:spcAft>
                <a:spcPts val="0"/>
              </a:spcAft>
              <a:buSzPts val="1400"/>
              <a:buNone/>
              <a:defRPr sz="3600"/>
            </a:lvl7pPr>
            <a:lvl8pPr lvl="7">
              <a:spcBef>
                <a:spcPts val="0"/>
              </a:spcBef>
              <a:spcAft>
                <a:spcPts val="0"/>
              </a:spcAft>
              <a:buSzPts val="1400"/>
              <a:buNone/>
              <a:defRPr sz="3600"/>
            </a:lvl8pPr>
            <a:lvl9pPr lvl="8">
              <a:spcBef>
                <a:spcPts val="0"/>
              </a:spcBef>
              <a:spcAft>
                <a:spcPts val="0"/>
              </a:spcAft>
              <a:buSzPts val="1400"/>
              <a:buNone/>
              <a:defRPr sz="3600"/>
            </a:lvl9pPr>
          </a:lstStyle>
          <a:p>
            <a:endParaRPr/>
          </a:p>
        </p:txBody>
      </p:sp>
      <p:sp>
        <p:nvSpPr>
          <p:cNvPr id="335" name="Shape 335"/>
          <p:cNvSpPr txBox="1">
            <a:spLocks noGrp="1"/>
          </p:cNvSpPr>
          <p:nvPr>
            <p:ph type="body" idx="1"/>
          </p:nvPr>
        </p:nvSpPr>
        <p:spPr>
          <a:xfrm>
            <a:off x="10366376" y="1974885"/>
            <a:ext cx="12344400" cy="9747250"/>
          </a:xfrm>
          <a:prstGeom prst="rect">
            <a:avLst/>
          </a:prstGeom>
          <a:noFill/>
          <a:ln>
            <a:noFill/>
          </a:ln>
        </p:spPr>
        <p:txBody>
          <a:bodyPr spcFirstLastPara="1" wrap="square" lIns="91425" tIns="91425" rIns="91425" bIns="91425" anchor="t" anchorCtr="0"/>
          <a:lstStyle>
            <a:lvl1pPr marL="914400" marR="0" lvl="0" indent="-800100" algn="l" rtl="0">
              <a:lnSpc>
                <a:spcPct val="90000"/>
              </a:lnSpc>
              <a:spcBef>
                <a:spcPts val="1680"/>
              </a:spcBef>
              <a:spcAft>
                <a:spcPts val="0"/>
              </a:spcAft>
              <a:buClr>
                <a:schemeClr val="dk1"/>
              </a:buClr>
              <a:buSzPts val="2700"/>
              <a:buFont typeface="Arial"/>
              <a:buChar char="•"/>
              <a:defRPr sz="5400" b="0" i="0" u="none" strike="noStrike" cap="none">
                <a:solidFill>
                  <a:schemeClr val="dk1"/>
                </a:solidFill>
                <a:latin typeface="Calibri"/>
                <a:ea typeface="Calibri"/>
                <a:cs typeface="Calibri"/>
                <a:sym typeface="Calibri"/>
              </a:defRPr>
            </a:lvl1pPr>
            <a:lvl2pPr marL="1828800" marR="0" lvl="1" indent="-762000" algn="l" rtl="0">
              <a:lnSpc>
                <a:spcPct val="90000"/>
              </a:lnSpc>
              <a:spcBef>
                <a:spcPts val="840"/>
              </a:spcBef>
              <a:spcAft>
                <a:spcPts val="0"/>
              </a:spcAft>
              <a:buClr>
                <a:schemeClr val="dk1"/>
              </a:buClr>
              <a:buSzPts val="2400"/>
              <a:buFont typeface="Arial"/>
              <a:buChar char="•"/>
              <a:defRPr sz="4800" b="0" i="0" u="none" strike="noStrike" cap="none">
                <a:solidFill>
                  <a:schemeClr val="dk1"/>
                </a:solidFill>
                <a:latin typeface="Calibri"/>
                <a:ea typeface="Calibri"/>
                <a:cs typeface="Calibri"/>
                <a:sym typeface="Calibri"/>
              </a:defRPr>
            </a:lvl2pPr>
            <a:lvl3pPr marL="2743200" marR="0" lvl="2" indent="-711200" algn="l" rtl="0">
              <a:lnSpc>
                <a:spcPct val="90000"/>
              </a:lnSpc>
              <a:spcBef>
                <a:spcPts val="84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3pPr>
            <a:lvl4pPr marL="3657600" marR="0" lvl="3" indent="-673100" algn="l" rtl="0">
              <a:lnSpc>
                <a:spcPct val="90000"/>
              </a:lnSpc>
              <a:spcBef>
                <a:spcPts val="840"/>
              </a:spcBef>
              <a:spcAft>
                <a:spcPts val="0"/>
              </a:spcAft>
              <a:buClr>
                <a:schemeClr val="dk1"/>
              </a:buClr>
              <a:buSzPts val="1700"/>
              <a:buFont typeface="Arial"/>
              <a:buChar char="•"/>
              <a:defRPr sz="3400" b="0" i="0" u="none" strike="noStrike" cap="none">
                <a:solidFill>
                  <a:schemeClr val="dk1"/>
                </a:solidFill>
                <a:latin typeface="Calibri"/>
                <a:ea typeface="Calibri"/>
                <a:cs typeface="Calibri"/>
                <a:sym typeface="Calibri"/>
              </a:defRPr>
            </a:lvl4pPr>
            <a:lvl5pPr marL="4572000" marR="0" lvl="4" indent="-673100" algn="l" rtl="0">
              <a:lnSpc>
                <a:spcPct val="90000"/>
              </a:lnSpc>
              <a:spcBef>
                <a:spcPts val="840"/>
              </a:spcBef>
              <a:spcAft>
                <a:spcPts val="0"/>
              </a:spcAft>
              <a:buClr>
                <a:schemeClr val="dk1"/>
              </a:buClr>
              <a:buSzPts val="1700"/>
              <a:buFont typeface="Arial"/>
              <a:buChar char="•"/>
              <a:defRPr sz="3400" b="0" i="0" u="none" strike="noStrike" cap="none">
                <a:solidFill>
                  <a:schemeClr val="dk1"/>
                </a:solidFill>
                <a:latin typeface="Calibri"/>
                <a:ea typeface="Calibri"/>
                <a:cs typeface="Calibri"/>
                <a:sym typeface="Calibri"/>
              </a:defRPr>
            </a:lvl5pPr>
            <a:lvl6pPr marL="5486400" marR="0" lvl="5" indent="-673100" algn="l" rtl="0">
              <a:lnSpc>
                <a:spcPct val="90000"/>
              </a:lnSpc>
              <a:spcBef>
                <a:spcPts val="840"/>
              </a:spcBef>
              <a:spcAft>
                <a:spcPts val="0"/>
              </a:spcAft>
              <a:buClr>
                <a:schemeClr val="dk1"/>
              </a:buClr>
              <a:buSzPts val="1700"/>
              <a:buFont typeface="Arial"/>
              <a:buChar char="•"/>
              <a:defRPr sz="3400" b="0" i="0" u="none" strike="noStrike" cap="none">
                <a:solidFill>
                  <a:schemeClr val="dk1"/>
                </a:solidFill>
                <a:latin typeface="Calibri"/>
                <a:ea typeface="Calibri"/>
                <a:cs typeface="Calibri"/>
                <a:sym typeface="Calibri"/>
              </a:defRPr>
            </a:lvl6pPr>
            <a:lvl7pPr marL="6400800" marR="0" lvl="6" indent="-673100" algn="l" rtl="0">
              <a:lnSpc>
                <a:spcPct val="90000"/>
              </a:lnSpc>
              <a:spcBef>
                <a:spcPts val="840"/>
              </a:spcBef>
              <a:spcAft>
                <a:spcPts val="0"/>
              </a:spcAft>
              <a:buClr>
                <a:schemeClr val="dk1"/>
              </a:buClr>
              <a:buSzPts val="1700"/>
              <a:buFont typeface="Arial"/>
              <a:buChar char="•"/>
              <a:defRPr sz="3400" b="0" i="0" u="none" strike="noStrike" cap="none">
                <a:solidFill>
                  <a:schemeClr val="dk1"/>
                </a:solidFill>
                <a:latin typeface="Calibri"/>
                <a:ea typeface="Calibri"/>
                <a:cs typeface="Calibri"/>
                <a:sym typeface="Calibri"/>
              </a:defRPr>
            </a:lvl7pPr>
            <a:lvl8pPr marL="7315200" marR="0" lvl="7" indent="-673100" algn="l" rtl="0">
              <a:lnSpc>
                <a:spcPct val="90000"/>
              </a:lnSpc>
              <a:spcBef>
                <a:spcPts val="840"/>
              </a:spcBef>
              <a:spcAft>
                <a:spcPts val="0"/>
              </a:spcAft>
              <a:buClr>
                <a:schemeClr val="dk1"/>
              </a:buClr>
              <a:buSzPts val="1700"/>
              <a:buFont typeface="Arial"/>
              <a:buChar char="•"/>
              <a:defRPr sz="3400" b="0" i="0" u="none" strike="noStrike" cap="none">
                <a:solidFill>
                  <a:schemeClr val="dk1"/>
                </a:solidFill>
                <a:latin typeface="Calibri"/>
                <a:ea typeface="Calibri"/>
                <a:cs typeface="Calibri"/>
                <a:sym typeface="Calibri"/>
              </a:defRPr>
            </a:lvl8pPr>
            <a:lvl9pPr marL="8229600" marR="0" lvl="8" indent="-673100" algn="l" rtl="0">
              <a:lnSpc>
                <a:spcPct val="90000"/>
              </a:lnSpc>
              <a:spcBef>
                <a:spcPts val="840"/>
              </a:spcBef>
              <a:spcAft>
                <a:spcPts val="0"/>
              </a:spcAft>
              <a:buClr>
                <a:schemeClr val="dk1"/>
              </a:buClr>
              <a:buSzPts val="1700"/>
              <a:buFont typeface="Arial"/>
              <a:buChar char="•"/>
              <a:defRPr sz="3400" b="0" i="0" u="none" strike="noStrike" cap="none">
                <a:solidFill>
                  <a:schemeClr val="dk1"/>
                </a:solidFill>
                <a:latin typeface="Calibri"/>
                <a:ea typeface="Calibri"/>
                <a:cs typeface="Calibri"/>
                <a:sym typeface="Calibri"/>
              </a:defRPr>
            </a:lvl9pPr>
          </a:lstStyle>
          <a:p>
            <a:endParaRPr/>
          </a:p>
        </p:txBody>
      </p:sp>
      <p:sp>
        <p:nvSpPr>
          <p:cNvPr id="336" name="Shape 336"/>
          <p:cNvSpPr txBox="1">
            <a:spLocks noGrp="1"/>
          </p:cNvSpPr>
          <p:nvPr>
            <p:ph type="body" idx="2"/>
          </p:nvPr>
        </p:nvSpPr>
        <p:spPr>
          <a:xfrm>
            <a:off x="1679576" y="4114802"/>
            <a:ext cx="7864475" cy="7623176"/>
          </a:xfrm>
          <a:prstGeom prst="rect">
            <a:avLst/>
          </a:prstGeom>
          <a:noFill/>
          <a:ln>
            <a:noFill/>
          </a:ln>
        </p:spPr>
        <p:txBody>
          <a:bodyPr spcFirstLastPara="1" wrap="square" lIns="91425" tIns="91425" rIns="91425" bIns="91425" anchor="t" anchorCtr="0"/>
          <a:lstStyle>
            <a:lvl1pPr marL="914400" marR="0" lvl="0" indent="-457200" algn="l" rtl="0">
              <a:lnSpc>
                <a:spcPct val="90000"/>
              </a:lnSpc>
              <a:spcBef>
                <a:spcPts val="1680"/>
              </a:spcBef>
              <a:spcAft>
                <a:spcPts val="0"/>
              </a:spcAft>
              <a:buClr>
                <a:schemeClr val="dk1"/>
              </a:buClr>
              <a:buSzPts val="1300"/>
              <a:buFont typeface="Arial"/>
              <a:buNone/>
              <a:defRPr sz="2600" b="0" i="0" u="none" strike="noStrike" cap="none">
                <a:solidFill>
                  <a:schemeClr val="dk1"/>
                </a:solidFill>
                <a:latin typeface="Calibri"/>
                <a:ea typeface="Calibri"/>
                <a:cs typeface="Calibri"/>
                <a:sym typeface="Calibri"/>
              </a:defRPr>
            </a:lvl1pPr>
            <a:lvl2pPr marL="1828800" marR="0" lvl="1" indent="-457200" algn="l" rtl="0">
              <a:lnSpc>
                <a:spcPct val="90000"/>
              </a:lnSpc>
              <a:spcBef>
                <a:spcPts val="840"/>
              </a:spcBef>
              <a:spcAft>
                <a:spcPts val="0"/>
              </a:spcAft>
              <a:buClr>
                <a:schemeClr val="dk1"/>
              </a:buClr>
              <a:buSzPts val="1200"/>
              <a:buFont typeface="Arial"/>
              <a:buNone/>
              <a:defRPr sz="2400" b="0" i="0" u="none" strike="noStrike" cap="none">
                <a:solidFill>
                  <a:schemeClr val="dk1"/>
                </a:solidFill>
                <a:latin typeface="Calibri"/>
                <a:ea typeface="Calibri"/>
                <a:cs typeface="Calibri"/>
                <a:sym typeface="Calibri"/>
              </a:defRPr>
            </a:lvl2pPr>
            <a:lvl3pPr marL="2743200" marR="0" lvl="2" indent="-457200" algn="l" rtl="0">
              <a:lnSpc>
                <a:spcPct val="90000"/>
              </a:lnSpc>
              <a:spcBef>
                <a:spcPts val="840"/>
              </a:spcBef>
              <a:spcAft>
                <a:spcPts val="0"/>
              </a:spcAft>
              <a:buClr>
                <a:schemeClr val="dk1"/>
              </a:buClr>
              <a:buSzPts val="1000"/>
              <a:buFont typeface="Arial"/>
              <a:buNone/>
              <a:defRPr sz="2000" b="0" i="0" u="none" strike="noStrike" cap="none">
                <a:solidFill>
                  <a:schemeClr val="dk1"/>
                </a:solidFill>
                <a:latin typeface="Calibri"/>
                <a:ea typeface="Calibri"/>
                <a:cs typeface="Calibri"/>
                <a:sym typeface="Calibri"/>
              </a:defRPr>
            </a:lvl3pPr>
            <a:lvl4pPr marL="3657600" marR="0" lvl="3" indent="-457200" algn="l" rtl="0">
              <a:lnSpc>
                <a:spcPct val="90000"/>
              </a:lnSpc>
              <a:spcBef>
                <a:spcPts val="840"/>
              </a:spcBef>
              <a:spcAft>
                <a:spcPts val="0"/>
              </a:spcAft>
              <a:buClr>
                <a:schemeClr val="dk1"/>
              </a:buClr>
              <a:buSzPts val="800"/>
              <a:buFont typeface="Arial"/>
              <a:buNone/>
              <a:defRPr sz="1600" b="0" i="0" u="none" strike="noStrike" cap="none">
                <a:solidFill>
                  <a:schemeClr val="dk1"/>
                </a:solidFill>
                <a:latin typeface="Calibri"/>
                <a:ea typeface="Calibri"/>
                <a:cs typeface="Calibri"/>
                <a:sym typeface="Calibri"/>
              </a:defRPr>
            </a:lvl4pPr>
            <a:lvl5pPr marL="4572000" marR="0" lvl="4" indent="-457200" algn="l" rtl="0">
              <a:lnSpc>
                <a:spcPct val="90000"/>
              </a:lnSpc>
              <a:spcBef>
                <a:spcPts val="840"/>
              </a:spcBef>
              <a:spcAft>
                <a:spcPts val="0"/>
              </a:spcAft>
              <a:buClr>
                <a:schemeClr val="dk1"/>
              </a:buClr>
              <a:buSzPts val="800"/>
              <a:buFont typeface="Arial"/>
              <a:buNone/>
              <a:defRPr sz="1600" b="0" i="0" u="none" strike="noStrike" cap="none">
                <a:solidFill>
                  <a:schemeClr val="dk1"/>
                </a:solidFill>
                <a:latin typeface="Calibri"/>
                <a:ea typeface="Calibri"/>
                <a:cs typeface="Calibri"/>
                <a:sym typeface="Calibri"/>
              </a:defRPr>
            </a:lvl5pPr>
            <a:lvl6pPr marL="5486400" marR="0" lvl="5" indent="-457200" algn="l" rtl="0">
              <a:lnSpc>
                <a:spcPct val="90000"/>
              </a:lnSpc>
              <a:spcBef>
                <a:spcPts val="840"/>
              </a:spcBef>
              <a:spcAft>
                <a:spcPts val="0"/>
              </a:spcAft>
              <a:buClr>
                <a:schemeClr val="dk1"/>
              </a:buClr>
              <a:buSzPts val="800"/>
              <a:buFont typeface="Arial"/>
              <a:buNone/>
              <a:defRPr sz="1600" b="0" i="0" u="none" strike="noStrike" cap="none">
                <a:solidFill>
                  <a:schemeClr val="dk1"/>
                </a:solidFill>
                <a:latin typeface="Calibri"/>
                <a:ea typeface="Calibri"/>
                <a:cs typeface="Calibri"/>
                <a:sym typeface="Calibri"/>
              </a:defRPr>
            </a:lvl6pPr>
            <a:lvl7pPr marL="6400800" marR="0" lvl="6" indent="-457200" algn="l" rtl="0">
              <a:lnSpc>
                <a:spcPct val="90000"/>
              </a:lnSpc>
              <a:spcBef>
                <a:spcPts val="840"/>
              </a:spcBef>
              <a:spcAft>
                <a:spcPts val="0"/>
              </a:spcAft>
              <a:buClr>
                <a:schemeClr val="dk1"/>
              </a:buClr>
              <a:buSzPts val="800"/>
              <a:buFont typeface="Arial"/>
              <a:buNone/>
              <a:defRPr sz="1600" b="0" i="0" u="none" strike="noStrike" cap="none">
                <a:solidFill>
                  <a:schemeClr val="dk1"/>
                </a:solidFill>
                <a:latin typeface="Calibri"/>
                <a:ea typeface="Calibri"/>
                <a:cs typeface="Calibri"/>
                <a:sym typeface="Calibri"/>
              </a:defRPr>
            </a:lvl7pPr>
            <a:lvl8pPr marL="7315200" marR="0" lvl="7" indent="-457200" algn="l" rtl="0">
              <a:lnSpc>
                <a:spcPct val="90000"/>
              </a:lnSpc>
              <a:spcBef>
                <a:spcPts val="840"/>
              </a:spcBef>
              <a:spcAft>
                <a:spcPts val="0"/>
              </a:spcAft>
              <a:buClr>
                <a:schemeClr val="dk1"/>
              </a:buClr>
              <a:buSzPts val="800"/>
              <a:buFont typeface="Arial"/>
              <a:buNone/>
              <a:defRPr sz="1600" b="0" i="0" u="none" strike="noStrike" cap="none">
                <a:solidFill>
                  <a:schemeClr val="dk1"/>
                </a:solidFill>
                <a:latin typeface="Calibri"/>
                <a:ea typeface="Calibri"/>
                <a:cs typeface="Calibri"/>
                <a:sym typeface="Calibri"/>
              </a:defRPr>
            </a:lvl8pPr>
            <a:lvl9pPr marL="8229600" marR="0" lvl="8" indent="-457200" algn="l" rtl="0">
              <a:lnSpc>
                <a:spcPct val="90000"/>
              </a:lnSpc>
              <a:spcBef>
                <a:spcPts val="840"/>
              </a:spcBef>
              <a:spcAft>
                <a:spcPts val="0"/>
              </a:spcAft>
              <a:buClr>
                <a:schemeClr val="dk1"/>
              </a:buClr>
              <a:buSzPts val="8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37" name="Shape 337"/>
          <p:cNvSpPr txBox="1">
            <a:spLocks noGrp="1"/>
          </p:cNvSpPr>
          <p:nvPr>
            <p:ph type="dt" idx="10"/>
          </p:nvPr>
        </p:nvSpPr>
        <p:spPr>
          <a:xfrm>
            <a:off x="1676400" y="12712735"/>
            <a:ext cx="5486400" cy="73025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2000">
                <a:solidFill>
                  <a:srgbClr val="888888"/>
                </a:solidFill>
                <a:latin typeface="Calibri"/>
                <a:ea typeface="Calibri"/>
                <a:cs typeface="Calibri"/>
                <a:sym typeface="Calibri"/>
              </a:defRPr>
            </a:lvl1pPr>
            <a:lvl2pPr marR="0" lvl="1"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338" name="Shape 338"/>
          <p:cNvSpPr txBox="1">
            <a:spLocks noGrp="1"/>
          </p:cNvSpPr>
          <p:nvPr>
            <p:ph type="ftr" idx="11"/>
          </p:nvPr>
        </p:nvSpPr>
        <p:spPr>
          <a:xfrm>
            <a:off x="8077200" y="12712735"/>
            <a:ext cx="8229600" cy="73025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2000">
                <a:solidFill>
                  <a:srgbClr val="888888"/>
                </a:solidFill>
                <a:latin typeface="Calibri"/>
                <a:ea typeface="Calibri"/>
                <a:cs typeface="Calibri"/>
                <a:sym typeface="Calibri"/>
              </a:defRPr>
            </a:lvl1pPr>
            <a:lvl2pPr marR="0" lvl="1"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339" name="Shape 339"/>
          <p:cNvSpPr txBox="1">
            <a:spLocks noGrp="1"/>
          </p:cNvSpPr>
          <p:nvPr>
            <p:ph type="sldNum" idx="12"/>
          </p:nvPr>
        </p:nvSpPr>
        <p:spPr>
          <a:xfrm>
            <a:off x="17221200" y="12712735"/>
            <a:ext cx="5486400" cy="730250"/>
          </a:xfrm>
          <a:prstGeom prst="rect">
            <a:avLst/>
          </a:prstGeom>
          <a:noFill/>
          <a:ln>
            <a:noFill/>
          </a:ln>
        </p:spPr>
        <p:txBody>
          <a:bodyPr spcFirstLastPara="1" wrap="square" lIns="38375" tIns="19200" rIns="38375" bIns="19200" anchor="ctr" anchorCtr="0">
            <a:noAutofit/>
          </a:bodyPr>
          <a:lstStyle>
            <a:lvl1pPr marL="0" marR="0" lvl="0" indent="0" algn="r" rtl="0">
              <a:spcBef>
                <a:spcPts val="0"/>
              </a:spcBef>
              <a:buNone/>
              <a:defRPr sz="2000">
                <a:solidFill>
                  <a:srgbClr val="888888"/>
                </a:solidFill>
                <a:latin typeface="Calibri"/>
                <a:ea typeface="Calibri"/>
                <a:cs typeface="Calibri"/>
                <a:sym typeface="Calibri"/>
              </a:defRPr>
            </a:lvl1pPr>
            <a:lvl2pPr marL="0" marR="0" lvl="1" indent="0" algn="r" rtl="0">
              <a:spcBef>
                <a:spcPts val="0"/>
              </a:spcBef>
              <a:buNone/>
              <a:defRPr sz="2000">
                <a:solidFill>
                  <a:srgbClr val="888888"/>
                </a:solidFill>
                <a:latin typeface="Calibri"/>
                <a:ea typeface="Calibri"/>
                <a:cs typeface="Calibri"/>
                <a:sym typeface="Calibri"/>
              </a:defRPr>
            </a:lvl2pPr>
            <a:lvl3pPr marL="0" marR="0" lvl="2" indent="0" algn="r" rtl="0">
              <a:spcBef>
                <a:spcPts val="0"/>
              </a:spcBef>
              <a:buNone/>
              <a:defRPr sz="2000">
                <a:solidFill>
                  <a:srgbClr val="888888"/>
                </a:solidFill>
                <a:latin typeface="Calibri"/>
                <a:ea typeface="Calibri"/>
                <a:cs typeface="Calibri"/>
                <a:sym typeface="Calibri"/>
              </a:defRPr>
            </a:lvl3pPr>
            <a:lvl4pPr marL="0" marR="0" lvl="3" indent="0" algn="r" rtl="0">
              <a:spcBef>
                <a:spcPts val="0"/>
              </a:spcBef>
              <a:buNone/>
              <a:defRPr sz="2000">
                <a:solidFill>
                  <a:srgbClr val="888888"/>
                </a:solidFill>
                <a:latin typeface="Calibri"/>
                <a:ea typeface="Calibri"/>
                <a:cs typeface="Calibri"/>
                <a:sym typeface="Calibri"/>
              </a:defRPr>
            </a:lvl4pPr>
            <a:lvl5pPr marL="0" marR="0" lvl="4" indent="0" algn="r" rtl="0">
              <a:spcBef>
                <a:spcPts val="0"/>
              </a:spcBef>
              <a:buNone/>
              <a:defRPr sz="2000">
                <a:solidFill>
                  <a:srgbClr val="888888"/>
                </a:solidFill>
                <a:latin typeface="Calibri"/>
                <a:ea typeface="Calibri"/>
                <a:cs typeface="Calibri"/>
                <a:sym typeface="Calibri"/>
              </a:defRPr>
            </a:lvl5pPr>
            <a:lvl6pPr marL="0" marR="0" lvl="5" indent="0" algn="r" rtl="0">
              <a:spcBef>
                <a:spcPts val="0"/>
              </a:spcBef>
              <a:buNone/>
              <a:defRPr sz="2000">
                <a:solidFill>
                  <a:srgbClr val="888888"/>
                </a:solidFill>
                <a:latin typeface="Calibri"/>
                <a:ea typeface="Calibri"/>
                <a:cs typeface="Calibri"/>
                <a:sym typeface="Calibri"/>
              </a:defRPr>
            </a:lvl6pPr>
            <a:lvl7pPr marL="0" marR="0" lvl="6" indent="0" algn="r" rtl="0">
              <a:spcBef>
                <a:spcPts val="0"/>
              </a:spcBef>
              <a:buNone/>
              <a:defRPr sz="2000">
                <a:solidFill>
                  <a:srgbClr val="888888"/>
                </a:solidFill>
                <a:latin typeface="Calibri"/>
                <a:ea typeface="Calibri"/>
                <a:cs typeface="Calibri"/>
                <a:sym typeface="Calibri"/>
              </a:defRPr>
            </a:lvl7pPr>
            <a:lvl8pPr marL="0" marR="0" lvl="7" indent="0" algn="r" rtl="0">
              <a:spcBef>
                <a:spcPts val="0"/>
              </a:spcBef>
              <a:buNone/>
              <a:defRPr sz="2000">
                <a:solidFill>
                  <a:srgbClr val="888888"/>
                </a:solidFill>
                <a:latin typeface="Calibri"/>
                <a:ea typeface="Calibri"/>
                <a:cs typeface="Calibri"/>
                <a:sym typeface="Calibri"/>
              </a:defRPr>
            </a:lvl8pPr>
            <a:lvl9pPr marL="0" marR="0" lvl="8" indent="0" algn="r" rtl="0">
              <a:spcBef>
                <a:spcPts val="0"/>
              </a:spcBef>
              <a:buNone/>
              <a:defRPr sz="2000">
                <a:solidFill>
                  <a:srgbClr val="888888"/>
                </a:solidFill>
                <a:latin typeface="Calibri"/>
                <a:ea typeface="Calibri"/>
                <a:cs typeface="Calibri"/>
                <a:sym typeface="Calibri"/>
              </a:defRPr>
            </a:lvl9pPr>
          </a:lstStyle>
          <a:p>
            <a:fld id="{00000000-1234-1234-1234-123412341234}" type="slidenum">
              <a:rPr lang="en"/>
              <a:pPr/>
              <a:t>‹#›</a:t>
            </a:fld>
            <a:endParaRPr/>
          </a:p>
        </p:txBody>
      </p:sp>
      <p:sp>
        <p:nvSpPr>
          <p:cNvPr id="340" name="Shape 340"/>
          <p:cNvSpPr/>
          <p:nvPr/>
        </p:nvSpPr>
        <p:spPr>
          <a:xfrm>
            <a:off x="4" y="9421619"/>
            <a:ext cx="4833256" cy="4294414"/>
          </a:xfrm>
          <a:prstGeom prst="rect">
            <a:avLst/>
          </a:prstGeom>
          <a:solidFill>
            <a:srgbClr val="121797"/>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341" name="Shape 341"/>
          <p:cNvSpPr/>
          <p:nvPr/>
        </p:nvSpPr>
        <p:spPr>
          <a:xfrm>
            <a:off x="555364" y="8876595"/>
            <a:ext cx="4833256" cy="4294414"/>
          </a:xfrm>
          <a:prstGeom prst="rect">
            <a:avLst/>
          </a:prstGeom>
          <a:solidFill>
            <a:srgbClr val="FEC832"/>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342" name="Shape 342"/>
          <p:cNvSpPr/>
          <p:nvPr/>
        </p:nvSpPr>
        <p:spPr>
          <a:xfrm>
            <a:off x="1203700" y="8300575"/>
            <a:ext cx="4833256" cy="4294414"/>
          </a:xfrm>
          <a:prstGeom prst="rect">
            <a:avLst/>
          </a:prstGeom>
          <a:solidFill>
            <a:srgbClr val="FFFFFF"/>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343" name="Shape 343"/>
          <p:cNvSpPr/>
          <p:nvPr/>
        </p:nvSpPr>
        <p:spPr>
          <a:xfrm>
            <a:off x="19550748" y="31"/>
            <a:ext cx="4833256" cy="4294414"/>
          </a:xfrm>
          <a:prstGeom prst="rect">
            <a:avLst/>
          </a:prstGeom>
          <a:solidFill>
            <a:srgbClr val="121797"/>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344" name="Shape 344"/>
          <p:cNvSpPr/>
          <p:nvPr/>
        </p:nvSpPr>
        <p:spPr>
          <a:xfrm>
            <a:off x="18990228" y="524391"/>
            <a:ext cx="4833256" cy="4294414"/>
          </a:xfrm>
          <a:prstGeom prst="rect">
            <a:avLst/>
          </a:prstGeom>
          <a:solidFill>
            <a:srgbClr val="FEC832"/>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345" name="Shape 345"/>
          <p:cNvSpPr/>
          <p:nvPr/>
        </p:nvSpPr>
        <p:spPr>
          <a:xfrm>
            <a:off x="18383204" y="1095247"/>
            <a:ext cx="4833256" cy="4294414"/>
          </a:xfrm>
          <a:prstGeom prst="rect">
            <a:avLst/>
          </a:prstGeom>
          <a:solidFill>
            <a:srgbClr val="FFFFFF"/>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pic>
        <p:nvPicPr>
          <p:cNvPr id="346" name="Shape 346" descr="FPS Logo Presentations.png"/>
          <p:cNvPicPr preferRelativeResize="0"/>
          <p:nvPr/>
        </p:nvPicPr>
        <p:blipFill rotWithShape="1">
          <a:blip r:embed="rId2">
            <a:alphaModFix/>
          </a:blip>
          <a:srcRect/>
          <a:stretch/>
        </p:blipFill>
        <p:spPr>
          <a:xfrm>
            <a:off x="1217395" y="10863962"/>
            <a:ext cx="4114027" cy="1567248"/>
          </a:xfrm>
          <a:prstGeom prst="rect">
            <a:avLst/>
          </a:prstGeom>
          <a:noFill/>
          <a:ln>
            <a:noFill/>
          </a:ln>
        </p:spPr>
      </p:pic>
    </p:spTree>
    <p:extLst>
      <p:ext uri="{BB962C8B-B14F-4D97-AF65-F5344CB8AC3E}">
        <p14:creationId xmlns:p14="http://schemas.microsoft.com/office/powerpoint/2010/main" val="774374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1679576" y="914400"/>
            <a:ext cx="7864475" cy="32004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27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3600"/>
            </a:lvl2pPr>
            <a:lvl3pPr lvl="2">
              <a:spcBef>
                <a:spcPts val="0"/>
              </a:spcBef>
              <a:spcAft>
                <a:spcPts val="0"/>
              </a:spcAft>
              <a:buSzPts val="1400"/>
              <a:buNone/>
              <a:defRPr sz="3600"/>
            </a:lvl3pPr>
            <a:lvl4pPr lvl="3">
              <a:spcBef>
                <a:spcPts val="0"/>
              </a:spcBef>
              <a:spcAft>
                <a:spcPts val="0"/>
              </a:spcAft>
              <a:buSzPts val="1400"/>
              <a:buNone/>
              <a:defRPr sz="3600"/>
            </a:lvl4pPr>
            <a:lvl5pPr lvl="4">
              <a:spcBef>
                <a:spcPts val="0"/>
              </a:spcBef>
              <a:spcAft>
                <a:spcPts val="0"/>
              </a:spcAft>
              <a:buSzPts val="1400"/>
              <a:buNone/>
              <a:defRPr sz="3600"/>
            </a:lvl5pPr>
            <a:lvl6pPr lvl="5">
              <a:spcBef>
                <a:spcPts val="0"/>
              </a:spcBef>
              <a:spcAft>
                <a:spcPts val="0"/>
              </a:spcAft>
              <a:buSzPts val="1400"/>
              <a:buNone/>
              <a:defRPr sz="3600"/>
            </a:lvl6pPr>
            <a:lvl7pPr lvl="6">
              <a:spcBef>
                <a:spcPts val="0"/>
              </a:spcBef>
              <a:spcAft>
                <a:spcPts val="0"/>
              </a:spcAft>
              <a:buSzPts val="1400"/>
              <a:buNone/>
              <a:defRPr sz="3600"/>
            </a:lvl7pPr>
            <a:lvl8pPr lvl="7">
              <a:spcBef>
                <a:spcPts val="0"/>
              </a:spcBef>
              <a:spcAft>
                <a:spcPts val="0"/>
              </a:spcAft>
              <a:buSzPts val="1400"/>
              <a:buNone/>
              <a:defRPr sz="3600"/>
            </a:lvl8pPr>
            <a:lvl9pPr lvl="8">
              <a:spcBef>
                <a:spcPts val="0"/>
              </a:spcBef>
              <a:spcAft>
                <a:spcPts val="0"/>
              </a:spcAft>
              <a:buSzPts val="1400"/>
              <a:buNone/>
              <a:defRPr sz="3600"/>
            </a:lvl9pPr>
          </a:lstStyle>
          <a:p>
            <a:endParaRPr/>
          </a:p>
        </p:txBody>
      </p:sp>
      <p:sp>
        <p:nvSpPr>
          <p:cNvPr id="349" name="Shape 349"/>
          <p:cNvSpPr>
            <a:spLocks noGrp="1"/>
          </p:cNvSpPr>
          <p:nvPr>
            <p:ph type="pic" idx="2"/>
          </p:nvPr>
        </p:nvSpPr>
        <p:spPr>
          <a:xfrm>
            <a:off x="10366376" y="1974885"/>
            <a:ext cx="12344400" cy="9747250"/>
          </a:xfrm>
          <a:prstGeom prst="rect">
            <a:avLst/>
          </a:prstGeom>
          <a:noFill/>
          <a:ln>
            <a:noFill/>
          </a:ln>
        </p:spPr>
        <p:txBody>
          <a:bodyPr spcFirstLastPara="1" wrap="square" lIns="91425" tIns="91425" rIns="91425" bIns="91425" anchor="t" anchorCtr="0"/>
          <a:lstStyle>
            <a:lvl1pPr marR="0" lvl="0" algn="l" rtl="0">
              <a:lnSpc>
                <a:spcPct val="90000"/>
              </a:lnSpc>
              <a:spcBef>
                <a:spcPts val="1680"/>
              </a:spcBef>
              <a:spcAft>
                <a:spcPts val="0"/>
              </a:spcAft>
              <a:buClr>
                <a:schemeClr val="dk1"/>
              </a:buClr>
              <a:buSzPts val="2700"/>
              <a:buFont typeface="Arial"/>
              <a:buNone/>
              <a:defRPr sz="5400" b="0" i="0" u="none" strike="noStrike" cap="none">
                <a:solidFill>
                  <a:schemeClr val="dk1"/>
                </a:solidFill>
                <a:latin typeface="Calibri"/>
                <a:ea typeface="Calibri"/>
                <a:cs typeface="Calibri"/>
                <a:sym typeface="Calibri"/>
              </a:defRPr>
            </a:lvl1pPr>
            <a:lvl2pPr marR="0" lvl="1" algn="l" rtl="0">
              <a:lnSpc>
                <a:spcPct val="90000"/>
              </a:lnSpc>
              <a:spcBef>
                <a:spcPts val="840"/>
              </a:spcBef>
              <a:spcAft>
                <a:spcPts val="0"/>
              </a:spcAft>
              <a:buClr>
                <a:schemeClr val="dk1"/>
              </a:buClr>
              <a:buSzPts val="2400"/>
              <a:buFont typeface="Arial"/>
              <a:buNone/>
              <a:defRPr sz="4800" b="0" i="0" u="none" strike="noStrike" cap="none">
                <a:solidFill>
                  <a:schemeClr val="dk1"/>
                </a:solidFill>
                <a:latin typeface="Calibri"/>
                <a:ea typeface="Calibri"/>
                <a:cs typeface="Calibri"/>
                <a:sym typeface="Calibri"/>
              </a:defRPr>
            </a:lvl2pPr>
            <a:lvl3pPr marR="0" lvl="2" algn="l" rtl="0">
              <a:lnSpc>
                <a:spcPct val="90000"/>
              </a:lnSpc>
              <a:spcBef>
                <a:spcPts val="840"/>
              </a:spcBef>
              <a:spcAft>
                <a:spcPts val="0"/>
              </a:spcAft>
              <a:buClr>
                <a:schemeClr val="dk1"/>
              </a:buClr>
              <a:buSzPts val="2000"/>
              <a:buFont typeface="Arial"/>
              <a:buNone/>
              <a:defRPr sz="4000" b="0" i="0" u="none" strike="noStrike" cap="none">
                <a:solidFill>
                  <a:schemeClr val="dk1"/>
                </a:solidFill>
                <a:latin typeface="Calibri"/>
                <a:ea typeface="Calibri"/>
                <a:cs typeface="Calibri"/>
                <a:sym typeface="Calibri"/>
              </a:defRPr>
            </a:lvl3pPr>
            <a:lvl4pPr marR="0" lvl="3" algn="l" rtl="0">
              <a:lnSpc>
                <a:spcPct val="90000"/>
              </a:lnSpc>
              <a:spcBef>
                <a:spcPts val="840"/>
              </a:spcBef>
              <a:spcAft>
                <a:spcPts val="0"/>
              </a:spcAft>
              <a:buClr>
                <a:schemeClr val="dk1"/>
              </a:buClr>
              <a:buSzPts val="1700"/>
              <a:buFont typeface="Arial"/>
              <a:buNone/>
              <a:defRPr sz="3400" b="0" i="0" u="none" strike="noStrike" cap="none">
                <a:solidFill>
                  <a:schemeClr val="dk1"/>
                </a:solidFill>
                <a:latin typeface="Calibri"/>
                <a:ea typeface="Calibri"/>
                <a:cs typeface="Calibri"/>
                <a:sym typeface="Calibri"/>
              </a:defRPr>
            </a:lvl4pPr>
            <a:lvl5pPr marR="0" lvl="4" algn="l" rtl="0">
              <a:lnSpc>
                <a:spcPct val="90000"/>
              </a:lnSpc>
              <a:spcBef>
                <a:spcPts val="840"/>
              </a:spcBef>
              <a:spcAft>
                <a:spcPts val="0"/>
              </a:spcAft>
              <a:buClr>
                <a:schemeClr val="dk1"/>
              </a:buClr>
              <a:buSzPts val="1700"/>
              <a:buFont typeface="Arial"/>
              <a:buNone/>
              <a:defRPr sz="3400" b="0" i="0" u="none" strike="noStrike" cap="none">
                <a:solidFill>
                  <a:schemeClr val="dk1"/>
                </a:solidFill>
                <a:latin typeface="Calibri"/>
                <a:ea typeface="Calibri"/>
                <a:cs typeface="Calibri"/>
                <a:sym typeface="Calibri"/>
              </a:defRPr>
            </a:lvl5pPr>
            <a:lvl6pPr marR="0" lvl="5" algn="l" rtl="0">
              <a:lnSpc>
                <a:spcPct val="90000"/>
              </a:lnSpc>
              <a:spcBef>
                <a:spcPts val="840"/>
              </a:spcBef>
              <a:spcAft>
                <a:spcPts val="0"/>
              </a:spcAft>
              <a:buClr>
                <a:schemeClr val="dk1"/>
              </a:buClr>
              <a:buSzPts val="1700"/>
              <a:buFont typeface="Arial"/>
              <a:buNone/>
              <a:defRPr sz="3400" b="0" i="0" u="none" strike="noStrike" cap="none">
                <a:solidFill>
                  <a:schemeClr val="dk1"/>
                </a:solidFill>
                <a:latin typeface="Calibri"/>
                <a:ea typeface="Calibri"/>
                <a:cs typeface="Calibri"/>
                <a:sym typeface="Calibri"/>
              </a:defRPr>
            </a:lvl6pPr>
            <a:lvl7pPr marR="0" lvl="6" algn="l" rtl="0">
              <a:lnSpc>
                <a:spcPct val="90000"/>
              </a:lnSpc>
              <a:spcBef>
                <a:spcPts val="840"/>
              </a:spcBef>
              <a:spcAft>
                <a:spcPts val="0"/>
              </a:spcAft>
              <a:buClr>
                <a:schemeClr val="dk1"/>
              </a:buClr>
              <a:buSzPts val="1700"/>
              <a:buFont typeface="Arial"/>
              <a:buNone/>
              <a:defRPr sz="3400" b="0" i="0" u="none" strike="noStrike" cap="none">
                <a:solidFill>
                  <a:schemeClr val="dk1"/>
                </a:solidFill>
                <a:latin typeface="Calibri"/>
                <a:ea typeface="Calibri"/>
                <a:cs typeface="Calibri"/>
                <a:sym typeface="Calibri"/>
              </a:defRPr>
            </a:lvl7pPr>
            <a:lvl8pPr marR="0" lvl="7" algn="l" rtl="0">
              <a:lnSpc>
                <a:spcPct val="90000"/>
              </a:lnSpc>
              <a:spcBef>
                <a:spcPts val="840"/>
              </a:spcBef>
              <a:spcAft>
                <a:spcPts val="0"/>
              </a:spcAft>
              <a:buClr>
                <a:schemeClr val="dk1"/>
              </a:buClr>
              <a:buSzPts val="1700"/>
              <a:buFont typeface="Arial"/>
              <a:buNone/>
              <a:defRPr sz="3400" b="0" i="0" u="none" strike="noStrike" cap="none">
                <a:solidFill>
                  <a:schemeClr val="dk1"/>
                </a:solidFill>
                <a:latin typeface="Calibri"/>
                <a:ea typeface="Calibri"/>
                <a:cs typeface="Calibri"/>
                <a:sym typeface="Calibri"/>
              </a:defRPr>
            </a:lvl8pPr>
            <a:lvl9pPr marR="0" lvl="8" algn="l" rtl="0">
              <a:lnSpc>
                <a:spcPct val="90000"/>
              </a:lnSpc>
              <a:spcBef>
                <a:spcPts val="840"/>
              </a:spcBef>
              <a:spcAft>
                <a:spcPts val="0"/>
              </a:spcAft>
              <a:buClr>
                <a:schemeClr val="dk1"/>
              </a:buClr>
              <a:buSzPts val="1700"/>
              <a:buFont typeface="Arial"/>
              <a:buNone/>
              <a:defRPr sz="3400" b="0" i="0" u="none" strike="noStrike" cap="none">
                <a:solidFill>
                  <a:schemeClr val="dk1"/>
                </a:solidFill>
                <a:latin typeface="Calibri"/>
                <a:ea typeface="Calibri"/>
                <a:cs typeface="Calibri"/>
                <a:sym typeface="Calibri"/>
              </a:defRPr>
            </a:lvl9pPr>
          </a:lstStyle>
          <a:p>
            <a:endParaRPr/>
          </a:p>
        </p:txBody>
      </p:sp>
      <p:sp>
        <p:nvSpPr>
          <p:cNvPr id="350" name="Shape 350"/>
          <p:cNvSpPr txBox="1">
            <a:spLocks noGrp="1"/>
          </p:cNvSpPr>
          <p:nvPr>
            <p:ph type="body" idx="1"/>
          </p:nvPr>
        </p:nvSpPr>
        <p:spPr>
          <a:xfrm>
            <a:off x="1679576" y="4114802"/>
            <a:ext cx="7864475" cy="7623176"/>
          </a:xfrm>
          <a:prstGeom prst="rect">
            <a:avLst/>
          </a:prstGeom>
          <a:noFill/>
          <a:ln>
            <a:noFill/>
          </a:ln>
        </p:spPr>
        <p:txBody>
          <a:bodyPr spcFirstLastPara="1" wrap="square" lIns="91425" tIns="91425" rIns="91425" bIns="91425" anchor="t" anchorCtr="0"/>
          <a:lstStyle>
            <a:lvl1pPr marL="914400" marR="0" lvl="0" indent="-457200" algn="l" rtl="0">
              <a:lnSpc>
                <a:spcPct val="90000"/>
              </a:lnSpc>
              <a:spcBef>
                <a:spcPts val="1680"/>
              </a:spcBef>
              <a:spcAft>
                <a:spcPts val="0"/>
              </a:spcAft>
              <a:buClr>
                <a:schemeClr val="dk1"/>
              </a:buClr>
              <a:buSzPts val="1300"/>
              <a:buFont typeface="Arial"/>
              <a:buNone/>
              <a:defRPr sz="2600" b="0" i="0" u="none" strike="noStrike" cap="none">
                <a:solidFill>
                  <a:schemeClr val="dk1"/>
                </a:solidFill>
                <a:latin typeface="Calibri"/>
                <a:ea typeface="Calibri"/>
                <a:cs typeface="Calibri"/>
                <a:sym typeface="Calibri"/>
              </a:defRPr>
            </a:lvl1pPr>
            <a:lvl2pPr marL="1828800" marR="0" lvl="1" indent="-457200" algn="l" rtl="0">
              <a:lnSpc>
                <a:spcPct val="90000"/>
              </a:lnSpc>
              <a:spcBef>
                <a:spcPts val="840"/>
              </a:spcBef>
              <a:spcAft>
                <a:spcPts val="0"/>
              </a:spcAft>
              <a:buClr>
                <a:schemeClr val="dk1"/>
              </a:buClr>
              <a:buSzPts val="1200"/>
              <a:buFont typeface="Arial"/>
              <a:buNone/>
              <a:defRPr sz="2400" b="0" i="0" u="none" strike="noStrike" cap="none">
                <a:solidFill>
                  <a:schemeClr val="dk1"/>
                </a:solidFill>
                <a:latin typeface="Calibri"/>
                <a:ea typeface="Calibri"/>
                <a:cs typeface="Calibri"/>
                <a:sym typeface="Calibri"/>
              </a:defRPr>
            </a:lvl2pPr>
            <a:lvl3pPr marL="2743200" marR="0" lvl="2" indent="-457200" algn="l" rtl="0">
              <a:lnSpc>
                <a:spcPct val="90000"/>
              </a:lnSpc>
              <a:spcBef>
                <a:spcPts val="840"/>
              </a:spcBef>
              <a:spcAft>
                <a:spcPts val="0"/>
              </a:spcAft>
              <a:buClr>
                <a:schemeClr val="dk1"/>
              </a:buClr>
              <a:buSzPts val="1000"/>
              <a:buFont typeface="Arial"/>
              <a:buNone/>
              <a:defRPr sz="2000" b="0" i="0" u="none" strike="noStrike" cap="none">
                <a:solidFill>
                  <a:schemeClr val="dk1"/>
                </a:solidFill>
                <a:latin typeface="Calibri"/>
                <a:ea typeface="Calibri"/>
                <a:cs typeface="Calibri"/>
                <a:sym typeface="Calibri"/>
              </a:defRPr>
            </a:lvl3pPr>
            <a:lvl4pPr marL="3657600" marR="0" lvl="3" indent="-457200" algn="l" rtl="0">
              <a:lnSpc>
                <a:spcPct val="90000"/>
              </a:lnSpc>
              <a:spcBef>
                <a:spcPts val="840"/>
              </a:spcBef>
              <a:spcAft>
                <a:spcPts val="0"/>
              </a:spcAft>
              <a:buClr>
                <a:schemeClr val="dk1"/>
              </a:buClr>
              <a:buSzPts val="800"/>
              <a:buFont typeface="Arial"/>
              <a:buNone/>
              <a:defRPr sz="1600" b="0" i="0" u="none" strike="noStrike" cap="none">
                <a:solidFill>
                  <a:schemeClr val="dk1"/>
                </a:solidFill>
                <a:latin typeface="Calibri"/>
                <a:ea typeface="Calibri"/>
                <a:cs typeface="Calibri"/>
                <a:sym typeface="Calibri"/>
              </a:defRPr>
            </a:lvl4pPr>
            <a:lvl5pPr marL="4572000" marR="0" lvl="4" indent="-457200" algn="l" rtl="0">
              <a:lnSpc>
                <a:spcPct val="90000"/>
              </a:lnSpc>
              <a:spcBef>
                <a:spcPts val="840"/>
              </a:spcBef>
              <a:spcAft>
                <a:spcPts val="0"/>
              </a:spcAft>
              <a:buClr>
                <a:schemeClr val="dk1"/>
              </a:buClr>
              <a:buSzPts val="800"/>
              <a:buFont typeface="Arial"/>
              <a:buNone/>
              <a:defRPr sz="1600" b="0" i="0" u="none" strike="noStrike" cap="none">
                <a:solidFill>
                  <a:schemeClr val="dk1"/>
                </a:solidFill>
                <a:latin typeface="Calibri"/>
                <a:ea typeface="Calibri"/>
                <a:cs typeface="Calibri"/>
                <a:sym typeface="Calibri"/>
              </a:defRPr>
            </a:lvl5pPr>
            <a:lvl6pPr marL="5486400" marR="0" lvl="5" indent="-457200" algn="l" rtl="0">
              <a:lnSpc>
                <a:spcPct val="90000"/>
              </a:lnSpc>
              <a:spcBef>
                <a:spcPts val="840"/>
              </a:spcBef>
              <a:spcAft>
                <a:spcPts val="0"/>
              </a:spcAft>
              <a:buClr>
                <a:schemeClr val="dk1"/>
              </a:buClr>
              <a:buSzPts val="800"/>
              <a:buFont typeface="Arial"/>
              <a:buNone/>
              <a:defRPr sz="1600" b="0" i="0" u="none" strike="noStrike" cap="none">
                <a:solidFill>
                  <a:schemeClr val="dk1"/>
                </a:solidFill>
                <a:latin typeface="Calibri"/>
                <a:ea typeface="Calibri"/>
                <a:cs typeface="Calibri"/>
                <a:sym typeface="Calibri"/>
              </a:defRPr>
            </a:lvl6pPr>
            <a:lvl7pPr marL="6400800" marR="0" lvl="6" indent="-457200" algn="l" rtl="0">
              <a:lnSpc>
                <a:spcPct val="90000"/>
              </a:lnSpc>
              <a:spcBef>
                <a:spcPts val="840"/>
              </a:spcBef>
              <a:spcAft>
                <a:spcPts val="0"/>
              </a:spcAft>
              <a:buClr>
                <a:schemeClr val="dk1"/>
              </a:buClr>
              <a:buSzPts val="800"/>
              <a:buFont typeface="Arial"/>
              <a:buNone/>
              <a:defRPr sz="1600" b="0" i="0" u="none" strike="noStrike" cap="none">
                <a:solidFill>
                  <a:schemeClr val="dk1"/>
                </a:solidFill>
                <a:latin typeface="Calibri"/>
                <a:ea typeface="Calibri"/>
                <a:cs typeface="Calibri"/>
                <a:sym typeface="Calibri"/>
              </a:defRPr>
            </a:lvl7pPr>
            <a:lvl8pPr marL="7315200" marR="0" lvl="7" indent="-457200" algn="l" rtl="0">
              <a:lnSpc>
                <a:spcPct val="90000"/>
              </a:lnSpc>
              <a:spcBef>
                <a:spcPts val="840"/>
              </a:spcBef>
              <a:spcAft>
                <a:spcPts val="0"/>
              </a:spcAft>
              <a:buClr>
                <a:schemeClr val="dk1"/>
              </a:buClr>
              <a:buSzPts val="800"/>
              <a:buFont typeface="Arial"/>
              <a:buNone/>
              <a:defRPr sz="1600" b="0" i="0" u="none" strike="noStrike" cap="none">
                <a:solidFill>
                  <a:schemeClr val="dk1"/>
                </a:solidFill>
                <a:latin typeface="Calibri"/>
                <a:ea typeface="Calibri"/>
                <a:cs typeface="Calibri"/>
                <a:sym typeface="Calibri"/>
              </a:defRPr>
            </a:lvl8pPr>
            <a:lvl9pPr marL="8229600" marR="0" lvl="8" indent="-457200" algn="l" rtl="0">
              <a:lnSpc>
                <a:spcPct val="90000"/>
              </a:lnSpc>
              <a:spcBef>
                <a:spcPts val="840"/>
              </a:spcBef>
              <a:spcAft>
                <a:spcPts val="0"/>
              </a:spcAft>
              <a:buClr>
                <a:schemeClr val="dk1"/>
              </a:buClr>
              <a:buSzPts val="8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351" name="Shape 351"/>
          <p:cNvSpPr txBox="1">
            <a:spLocks noGrp="1"/>
          </p:cNvSpPr>
          <p:nvPr>
            <p:ph type="dt" idx="10"/>
          </p:nvPr>
        </p:nvSpPr>
        <p:spPr>
          <a:xfrm>
            <a:off x="1676400" y="12712735"/>
            <a:ext cx="5486400" cy="73025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2000">
                <a:solidFill>
                  <a:srgbClr val="888888"/>
                </a:solidFill>
                <a:latin typeface="Calibri"/>
                <a:ea typeface="Calibri"/>
                <a:cs typeface="Calibri"/>
                <a:sym typeface="Calibri"/>
              </a:defRPr>
            </a:lvl1pPr>
            <a:lvl2pPr marR="0" lvl="1"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352" name="Shape 352"/>
          <p:cNvSpPr txBox="1">
            <a:spLocks noGrp="1"/>
          </p:cNvSpPr>
          <p:nvPr>
            <p:ph type="ftr" idx="11"/>
          </p:nvPr>
        </p:nvSpPr>
        <p:spPr>
          <a:xfrm>
            <a:off x="8077200" y="12712735"/>
            <a:ext cx="8229600" cy="73025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2000">
                <a:solidFill>
                  <a:srgbClr val="888888"/>
                </a:solidFill>
                <a:latin typeface="Calibri"/>
                <a:ea typeface="Calibri"/>
                <a:cs typeface="Calibri"/>
                <a:sym typeface="Calibri"/>
              </a:defRPr>
            </a:lvl1pPr>
            <a:lvl2pPr marR="0" lvl="1"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353" name="Shape 353"/>
          <p:cNvSpPr txBox="1">
            <a:spLocks noGrp="1"/>
          </p:cNvSpPr>
          <p:nvPr>
            <p:ph type="sldNum" idx="12"/>
          </p:nvPr>
        </p:nvSpPr>
        <p:spPr>
          <a:xfrm>
            <a:off x="17221200" y="12712735"/>
            <a:ext cx="5486400" cy="730250"/>
          </a:xfrm>
          <a:prstGeom prst="rect">
            <a:avLst/>
          </a:prstGeom>
          <a:noFill/>
          <a:ln>
            <a:noFill/>
          </a:ln>
        </p:spPr>
        <p:txBody>
          <a:bodyPr spcFirstLastPara="1" wrap="square" lIns="38375" tIns="19200" rIns="38375" bIns="19200" anchor="ctr" anchorCtr="0">
            <a:noAutofit/>
          </a:bodyPr>
          <a:lstStyle>
            <a:lvl1pPr marL="0" marR="0" lvl="0" indent="0" algn="r" rtl="0">
              <a:spcBef>
                <a:spcPts val="0"/>
              </a:spcBef>
              <a:buNone/>
              <a:defRPr sz="2000">
                <a:solidFill>
                  <a:srgbClr val="888888"/>
                </a:solidFill>
                <a:latin typeface="Calibri"/>
                <a:ea typeface="Calibri"/>
                <a:cs typeface="Calibri"/>
                <a:sym typeface="Calibri"/>
              </a:defRPr>
            </a:lvl1pPr>
            <a:lvl2pPr marL="0" marR="0" lvl="1" indent="0" algn="r" rtl="0">
              <a:spcBef>
                <a:spcPts val="0"/>
              </a:spcBef>
              <a:buNone/>
              <a:defRPr sz="2000">
                <a:solidFill>
                  <a:srgbClr val="888888"/>
                </a:solidFill>
                <a:latin typeface="Calibri"/>
                <a:ea typeface="Calibri"/>
                <a:cs typeface="Calibri"/>
                <a:sym typeface="Calibri"/>
              </a:defRPr>
            </a:lvl2pPr>
            <a:lvl3pPr marL="0" marR="0" lvl="2" indent="0" algn="r" rtl="0">
              <a:spcBef>
                <a:spcPts val="0"/>
              </a:spcBef>
              <a:buNone/>
              <a:defRPr sz="2000">
                <a:solidFill>
                  <a:srgbClr val="888888"/>
                </a:solidFill>
                <a:latin typeface="Calibri"/>
                <a:ea typeface="Calibri"/>
                <a:cs typeface="Calibri"/>
                <a:sym typeface="Calibri"/>
              </a:defRPr>
            </a:lvl3pPr>
            <a:lvl4pPr marL="0" marR="0" lvl="3" indent="0" algn="r" rtl="0">
              <a:spcBef>
                <a:spcPts val="0"/>
              </a:spcBef>
              <a:buNone/>
              <a:defRPr sz="2000">
                <a:solidFill>
                  <a:srgbClr val="888888"/>
                </a:solidFill>
                <a:latin typeface="Calibri"/>
                <a:ea typeface="Calibri"/>
                <a:cs typeface="Calibri"/>
                <a:sym typeface="Calibri"/>
              </a:defRPr>
            </a:lvl4pPr>
            <a:lvl5pPr marL="0" marR="0" lvl="4" indent="0" algn="r" rtl="0">
              <a:spcBef>
                <a:spcPts val="0"/>
              </a:spcBef>
              <a:buNone/>
              <a:defRPr sz="2000">
                <a:solidFill>
                  <a:srgbClr val="888888"/>
                </a:solidFill>
                <a:latin typeface="Calibri"/>
                <a:ea typeface="Calibri"/>
                <a:cs typeface="Calibri"/>
                <a:sym typeface="Calibri"/>
              </a:defRPr>
            </a:lvl5pPr>
            <a:lvl6pPr marL="0" marR="0" lvl="5" indent="0" algn="r" rtl="0">
              <a:spcBef>
                <a:spcPts val="0"/>
              </a:spcBef>
              <a:buNone/>
              <a:defRPr sz="2000">
                <a:solidFill>
                  <a:srgbClr val="888888"/>
                </a:solidFill>
                <a:latin typeface="Calibri"/>
                <a:ea typeface="Calibri"/>
                <a:cs typeface="Calibri"/>
                <a:sym typeface="Calibri"/>
              </a:defRPr>
            </a:lvl6pPr>
            <a:lvl7pPr marL="0" marR="0" lvl="6" indent="0" algn="r" rtl="0">
              <a:spcBef>
                <a:spcPts val="0"/>
              </a:spcBef>
              <a:buNone/>
              <a:defRPr sz="2000">
                <a:solidFill>
                  <a:srgbClr val="888888"/>
                </a:solidFill>
                <a:latin typeface="Calibri"/>
                <a:ea typeface="Calibri"/>
                <a:cs typeface="Calibri"/>
                <a:sym typeface="Calibri"/>
              </a:defRPr>
            </a:lvl7pPr>
            <a:lvl8pPr marL="0" marR="0" lvl="7" indent="0" algn="r" rtl="0">
              <a:spcBef>
                <a:spcPts val="0"/>
              </a:spcBef>
              <a:buNone/>
              <a:defRPr sz="2000">
                <a:solidFill>
                  <a:srgbClr val="888888"/>
                </a:solidFill>
                <a:latin typeface="Calibri"/>
                <a:ea typeface="Calibri"/>
                <a:cs typeface="Calibri"/>
                <a:sym typeface="Calibri"/>
              </a:defRPr>
            </a:lvl8pPr>
            <a:lvl9pPr marL="0" marR="0" lvl="8" indent="0" algn="r" rtl="0">
              <a:spcBef>
                <a:spcPts val="0"/>
              </a:spcBef>
              <a:buNone/>
              <a:defRPr sz="2000">
                <a:solidFill>
                  <a:srgbClr val="888888"/>
                </a:solidFill>
                <a:latin typeface="Calibri"/>
                <a:ea typeface="Calibri"/>
                <a:cs typeface="Calibri"/>
                <a:sym typeface="Calibri"/>
              </a:defRPr>
            </a:lvl9pPr>
          </a:lstStyle>
          <a:p>
            <a:fld id="{00000000-1234-1234-1234-123412341234}" type="slidenum">
              <a:rPr lang="en"/>
              <a:pPr/>
              <a:t>‹#›</a:t>
            </a:fld>
            <a:endParaRPr/>
          </a:p>
        </p:txBody>
      </p:sp>
      <p:sp>
        <p:nvSpPr>
          <p:cNvPr id="354" name="Shape 354"/>
          <p:cNvSpPr/>
          <p:nvPr/>
        </p:nvSpPr>
        <p:spPr>
          <a:xfrm>
            <a:off x="4" y="9421619"/>
            <a:ext cx="4833256" cy="4294414"/>
          </a:xfrm>
          <a:prstGeom prst="rect">
            <a:avLst/>
          </a:prstGeom>
          <a:solidFill>
            <a:srgbClr val="121797"/>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355" name="Shape 355"/>
          <p:cNvSpPr/>
          <p:nvPr/>
        </p:nvSpPr>
        <p:spPr>
          <a:xfrm>
            <a:off x="555364" y="8876595"/>
            <a:ext cx="4833256" cy="4294414"/>
          </a:xfrm>
          <a:prstGeom prst="rect">
            <a:avLst/>
          </a:prstGeom>
          <a:solidFill>
            <a:srgbClr val="FEC832"/>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356" name="Shape 356"/>
          <p:cNvSpPr/>
          <p:nvPr/>
        </p:nvSpPr>
        <p:spPr>
          <a:xfrm>
            <a:off x="1203700" y="8300575"/>
            <a:ext cx="4833256" cy="4294414"/>
          </a:xfrm>
          <a:prstGeom prst="rect">
            <a:avLst/>
          </a:prstGeom>
          <a:solidFill>
            <a:srgbClr val="FFFFFF"/>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357" name="Shape 357"/>
          <p:cNvSpPr/>
          <p:nvPr/>
        </p:nvSpPr>
        <p:spPr>
          <a:xfrm>
            <a:off x="19550748" y="31"/>
            <a:ext cx="4833256" cy="4294414"/>
          </a:xfrm>
          <a:prstGeom prst="rect">
            <a:avLst/>
          </a:prstGeom>
          <a:solidFill>
            <a:srgbClr val="121797"/>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358" name="Shape 358"/>
          <p:cNvSpPr/>
          <p:nvPr/>
        </p:nvSpPr>
        <p:spPr>
          <a:xfrm>
            <a:off x="18990228" y="524391"/>
            <a:ext cx="4833256" cy="4294414"/>
          </a:xfrm>
          <a:prstGeom prst="rect">
            <a:avLst/>
          </a:prstGeom>
          <a:solidFill>
            <a:srgbClr val="FEC832"/>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359" name="Shape 359"/>
          <p:cNvSpPr/>
          <p:nvPr/>
        </p:nvSpPr>
        <p:spPr>
          <a:xfrm>
            <a:off x="18383204" y="1095247"/>
            <a:ext cx="4833256" cy="4294414"/>
          </a:xfrm>
          <a:prstGeom prst="rect">
            <a:avLst/>
          </a:prstGeom>
          <a:solidFill>
            <a:srgbClr val="FFFFFF"/>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pic>
        <p:nvPicPr>
          <p:cNvPr id="360" name="Shape 360" descr="FPS Logo Presentations.png"/>
          <p:cNvPicPr preferRelativeResize="0"/>
          <p:nvPr/>
        </p:nvPicPr>
        <p:blipFill rotWithShape="1">
          <a:blip r:embed="rId2">
            <a:alphaModFix/>
          </a:blip>
          <a:srcRect/>
          <a:stretch/>
        </p:blipFill>
        <p:spPr>
          <a:xfrm>
            <a:off x="1217395" y="10863962"/>
            <a:ext cx="4114027" cy="1567248"/>
          </a:xfrm>
          <a:prstGeom prst="rect">
            <a:avLst/>
          </a:prstGeom>
          <a:noFill/>
          <a:ln>
            <a:noFill/>
          </a:ln>
        </p:spPr>
      </p:pic>
    </p:spTree>
    <p:extLst>
      <p:ext uri="{BB962C8B-B14F-4D97-AF65-F5344CB8AC3E}">
        <p14:creationId xmlns:p14="http://schemas.microsoft.com/office/powerpoint/2010/main" val="19616577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361"/>
        <p:cNvGrpSpPr/>
        <p:nvPr/>
      </p:nvGrpSpPr>
      <p:grpSpPr>
        <a:xfrm>
          <a:off x="0" y="0"/>
          <a:ext cx="0" cy="0"/>
          <a:chOff x="0" y="0"/>
          <a:chExt cx="0" cy="0"/>
        </a:xfrm>
      </p:grpSpPr>
      <p:sp>
        <p:nvSpPr>
          <p:cNvPr id="362" name="Shape 362"/>
          <p:cNvSpPr txBox="1">
            <a:spLocks noGrp="1"/>
          </p:cNvSpPr>
          <p:nvPr>
            <p:ph type="title"/>
          </p:nvPr>
        </p:nvSpPr>
        <p:spPr>
          <a:xfrm>
            <a:off x="1676400" y="730259"/>
            <a:ext cx="21031200" cy="2651126"/>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700"/>
              <a:buFont typeface="Calibri"/>
              <a:buNone/>
              <a:defRPr sz="7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3600"/>
            </a:lvl2pPr>
            <a:lvl3pPr lvl="2">
              <a:spcBef>
                <a:spcPts val="0"/>
              </a:spcBef>
              <a:spcAft>
                <a:spcPts val="0"/>
              </a:spcAft>
              <a:buSzPts val="1400"/>
              <a:buNone/>
              <a:defRPr sz="3600"/>
            </a:lvl3pPr>
            <a:lvl4pPr lvl="3">
              <a:spcBef>
                <a:spcPts val="0"/>
              </a:spcBef>
              <a:spcAft>
                <a:spcPts val="0"/>
              </a:spcAft>
              <a:buSzPts val="1400"/>
              <a:buNone/>
              <a:defRPr sz="3600"/>
            </a:lvl4pPr>
            <a:lvl5pPr lvl="4">
              <a:spcBef>
                <a:spcPts val="0"/>
              </a:spcBef>
              <a:spcAft>
                <a:spcPts val="0"/>
              </a:spcAft>
              <a:buSzPts val="1400"/>
              <a:buNone/>
              <a:defRPr sz="3600"/>
            </a:lvl5pPr>
            <a:lvl6pPr lvl="5">
              <a:spcBef>
                <a:spcPts val="0"/>
              </a:spcBef>
              <a:spcAft>
                <a:spcPts val="0"/>
              </a:spcAft>
              <a:buSzPts val="1400"/>
              <a:buNone/>
              <a:defRPr sz="3600"/>
            </a:lvl6pPr>
            <a:lvl7pPr lvl="6">
              <a:spcBef>
                <a:spcPts val="0"/>
              </a:spcBef>
              <a:spcAft>
                <a:spcPts val="0"/>
              </a:spcAft>
              <a:buSzPts val="1400"/>
              <a:buNone/>
              <a:defRPr sz="3600"/>
            </a:lvl7pPr>
            <a:lvl8pPr lvl="7">
              <a:spcBef>
                <a:spcPts val="0"/>
              </a:spcBef>
              <a:spcAft>
                <a:spcPts val="0"/>
              </a:spcAft>
              <a:buSzPts val="1400"/>
              <a:buNone/>
              <a:defRPr sz="3600"/>
            </a:lvl8pPr>
            <a:lvl9pPr lvl="8">
              <a:spcBef>
                <a:spcPts val="0"/>
              </a:spcBef>
              <a:spcAft>
                <a:spcPts val="0"/>
              </a:spcAft>
              <a:buSzPts val="1400"/>
              <a:buNone/>
              <a:defRPr sz="3600"/>
            </a:lvl9pPr>
          </a:lstStyle>
          <a:p>
            <a:endParaRPr/>
          </a:p>
        </p:txBody>
      </p:sp>
      <p:sp>
        <p:nvSpPr>
          <p:cNvPr id="363" name="Shape 363"/>
          <p:cNvSpPr txBox="1">
            <a:spLocks noGrp="1"/>
          </p:cNvSpPr>
          <p:nvPr>
            <p:ph type="body" idx="1"/>
          </p:nvPr>
        </p:nvSpPr>
        <p:spPr>
          <a:xfrm rot="5400000">
            <a:off x="7840664" y="-2513014"/>
            <a:ext cx="8702678" cy="21031200"/>
          </a:xfrm>
          <a:prstGeom prst="rect">
            <a:avLst/>
          </a:prstGeom>
          <a:noFill/>
          <a:ln>
            <a:noFill/>
          </a:ln>
        </p:spPr>
        <p:txBody>
          <a:bodyPr spcFirstLastPara="1" wrap="square" lIns="91425" tIns="91425" rIns="91425" bIns="91425" anchor="t" anchorCtr="0"/>
          <a:lstStyle>
            <a:lvl1pPr marL="914400" marR="0" lvl="0" indent="-762000" algn="l" rtl="0">
              <a:lnSpc>
                <a:spcPct val="90000"/>
              </a:lnSpc>
              <a:spcBef>
                <a:spcPts val="1680"/>
              </a:spcBef>
              <a:spcAft>
                <a:spcPts val="0"/>
              </a:spcAft>
              <a:buClr>
                <a:schemeClr val="dk1"/>
              </a:buClr>
              <a:buSzPts val="2400"/>
              <a:buFont typeface="Arial"/>
              <a:buChar char="•"/>
              <a:defRPr sz="4800" b="0" i="0" u="none" strike="noStrike" cap="none">
                <a:solidFill>
                  <a:schemeClr val="dk1"/>
                </a:solidFill>
                <a:latin typeface="Calibri"/>
                <a:ea typeface="Calibri"/>
                <a:cs typeface="Calibri"/>
                <a:sym typeface="Calibri"/>
              </a:defRPr>
            </a:lvl1pPr>
            <a:lvl2pPr marL="1828800" marR="0" lvl="1" indent="-711200" algn="l" rtl="0">
              <a:lnSpc>
                <a:spcPct val="90000"/>
              </a:lnSpc>
              <a:spcBef>
                <a:spcPts val="84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2pPr>
            <a:lvl3pPr marL="2743200" marR="0" lvl="2" indent="-673100" algn="l" rtl="0">
              <a:lnSpc>
                <a:spcPct val="90000"/>
              </a:lnSpc>
              <a:spcBef>
                <a:spcPts val="840"/>
              </a:spcBef>
              <a:spcAft>
                <a:spcPts val="0"/>
              </a:spcAft>
              <a:buClr>
                <a:schemeClr val="dk1"/>
              </a:buClr>
              <a:buSzPts val="1700"/>
              <a:buFont typeface="Arial"/>
              <a:buChar char="•"/>
              <a:defRPr sz="3400" b="0" i="0" u="none" strike="noStrike" cap="none">
                <a:solidFill>
                  <a:schemeClr val="dk1"/>
                </a:solidFill>
                <a:latin typeface="Calibri"/>
                <a:ea typeface="Calibri"/>
                <a:cs typeface="Calibri"/>
                <a:sym typeface="Calibri"/>
              </a:defRPr>
            </a:lvl3pPr>
            <a:lvl4pPr marL="3657600" marR="0" lvl="3"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4pPr>
            <a:lvl5pPr marL="4572000" marR="0" lvl="4"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5pPr>
            <a:lvl6pPr marL="5486400" marR="0" lvl="5"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6pPr>
            <a:lvl7pPr marL="6400800" marR="0" lvl="6"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7pPr>
            <a:lvl8pPr marL="7315200" marR="0" lvl="7"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8pPr>
            <a:lvl9pPr marL="8229600" marR="0" lvl="8"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9pPr>
          </a:lstStyle>
          <a:p>
            <a:endParaRPr/>
          </a:p>
        </p:txBody>
      </p:sp>
      <p:sp>
        <p:nvSpPr>
          <p:cNvPr id="364" name="Shape 364"/>
          <p:cNvSpPr txBox="1">
            <a:spLocks noGrp="1"/>
          </p:cNvSpPr>
          <p:nvPr>
            <p:ph type="dt" idx="10"/>
          </p:nvPr>
        </p:nvSpPr>
        <p:spPr>
          <a:xfrm>
            <a:off x="1676400" y="12712735"/>
            <a:ext cx="5486400" cy="73025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2000">
                <a:solidFill>
                  <a:srgbClr val="888888"/>
                </a:solidFill>
                <a:latin typeface="Calibri"/>
                <a:ea typeface="Calibri"/>
                <a:cs typeface="Calibri"/>
                <a:sym typeface="Calibri"/>
              </a:defRPr>
            </a:lvl1pPr>
            <a:lvl2pPr marR="0" lvl="1"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365" name="Shape 365"/>
          <p:cNvSpPr txBox="1">
            <a:spLocks noGrp="1"/>
          </p:cNvSpPr>
          <p:nvPr>
            <p:ph type="ftr" idx="11"/>
          </p:nvPr>
        </p:nvSpPr>
        <p:spPr>
          <a:xfrm>
            <a:off x="8077200" y="12712735"/>
            <a:ext cx="8229600" cy="73025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2000">
                <a:solidFill>
                  <a:srgbClr val="888888"/>
                </a:solidFill>
                <a:latin typeface="Calibri"/>
                <a:ea typeface="Calibri"/>
                <a:cs typeface="Calibri"/>
                <a:sym typeface="Calibri"/>
              </a:defRPr>
            </a:lvl1pPr>
            <a:lvl2pPr marR="0" lvl="1"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366" name="Shape 366"/>
          <p:cNvSpPr txBox="1">
            <a:spLocks noGrp="1"/>
          </p:cNvSpPr>
          <p:nvPr>
            <p:ph type="sldNum" idx="12"/>
          </p:nvPr>
        </p:nvSpPr>
        <p:spPr>
          <a:xfrm>
            <a:off x="17221200" y="12712735"/>
            <a:ext cx="5486400" cy="730250"/>
          </a:xfrm>
          <a:prstGeom prst="rect">
            <a:avLst/>
          </a:prstGeom>
          <a:noFill/>
          <a:ln>
            <a:noFill/>
          </a:ln>
        </p:spPr>
        <p:txBody>
          <a:bodyPr spcFirstLastPara="1" wrap="square" lIns="38375" tIns="19200" rIns="38375" bIns="19200" anchor="ctr" anchorCtr="0">
            <a:noAutofit/>
          </a:bodyPr>
          <a:lstStyle>
            <a:lvl1pPr marL="0" marR="0" lvl="0" indent="0" algn="r" rtl="0">
              <a:spcBef>
                <a:spcPts val="0"/>
              </a:spcBef>
              <a:buNone/>
              <a:defRPr sz="2000">
                <a:solidFill>
                  <a:srgbClr val="888888"/>
                </a:solidFill>
                <a:latin typeface="Calibri"/>
                <a:ea typeface="Calibri"/>
                <a:cs typeface="Calibri"/>
                <a:sym typeface="Calibri"/>
              </a:defRPr>
            </a:lvl1pPr>
            <a:lvl2pPr marL="0" marR="0" lvl="1" indent="0" algn="r" rtl="0">
              <a:spcBef>
                <a:spcPts val="0"/>
              </a:spcBef>
              <a:buNone/>
              <a:defRPr sz="2000">
                <a:solidFill>
                  <a:srgbClr val="888888"/>
                </a:solidFill>
                <a:latin typeface="Calibri"/>
                <a:ea typeface="Calibri"/>
                <a:cs typeface="Calibri"/>
                <a:sym typeface="Calibri"/>
              </a:defRPr>
            </a:lvl2pPr>
            <a:lvl3pPr marL="0" marR="0" lvl="2" indent="0" algn="r" rtl="0">
              <a:spcBef>
                <a:spcPts val="0"/>
              </a:spcBef>
              <a:buNone/>
              <a:defRPr sz="2000">
                <a:solidFill>
                  <a:srgbClr val="888888"/>
                </a:solidFill>
                <a:latin typeface="Calibri"/>
                <a:ea typeface="Calibri"/>
                <a:cs typeface="Calibri"/>
                <a:sym typeface="Calibri"/>
              </a:defRPr>
            </a:lvl3pPr>
            <a:lvl4pPr marL="0" marR="0" lvl="3" indent="0" algn="r" rtl="0">
              <a:spcBef>
                <a:spcPts val="0"/>
              </a:spcBef>
              <a:buNone/>
              <a:defRPr sz="2000">
                <a:solidFill>
                  <a:srgbClr val="888888"/>
                </a:solidFill>
                <a:latin typeface="Calibri"/>
                <a:ea typeface="Calibri"/>
                <a:cs typeface="Calibri"/>
                <a:sym typeface="Calibri"/>
              </a:defRPr>
            </a:lvl4pPr>
            <a:lvl5pPr marL="0" marR="0" lvl="4" indent="0" algn="r" rtl="0">
              <a:spcBef>
                <a:spcPts val="0"/>
              </a:spcBef>
              <a:buNone/>
              <a:defRPr sz="2000">
                <a:solidFill>
                  <a:srgbClr val="888888"/>
                </a:solidFill>
                <a:latin typeface="Calibri"/>
                <a:ea typeface="Calibri"/>
                <a:cs typeface="Calibri"/>
                <a:sym typeface="Calibri"/>
              </a:defRPr>
            </a:lvl5pPr>
            <a:lvl6pPr marL="0" marR="0" lvl="5" indent="0" algn="r" rtl="0">
              <a:spcBef>
                <a:spcPts val="0"/>
              </a:spcBef>
              <a:buNone/>
              <a:defRPr sz="2000">
                <a:solidFill>
                  <a:srgbClr val="888888"/>
                </a:solidFill>
                <a:latin typeface="Calibri"/>
                <a:ea typeface="Calibri"/>
                <a:cs typeface="Calibri"/>
                <a:sym typeface="Calibri"/>
              </a:defRPr>
            </a:lvl6pPr>
            <a:lvl7pPr marL="0" marR="0" lvl="6" indent="0" algn="r" rtl="0">
              <a:spcBef>
                <a:spcPts val="0"/>
              </a:spcBef>
              <a:buNone/>
              <a:defRPr sz="2000">
                <a:solidFill>
                  <a:srgbClr val="888888"/>
                </a:solidFill>
                <a:latin typeface="Calibri"/>
                <a:ea typeface="Calibri"/>
                <a:cs typeface="Calibri"/>
                <a:sym typeface="Calibri"/>
              </a:defRPr>
            </a:lvl7pPr>
            <a:lvl8pPr marL="0" marR="0" lvl="7" indent="0" algn="r" rtl="0">
              <a:spcBef>
                <a:spcPts val="0"/>
              </a:spcBef>
              <a:buNone/>
              <a:defRPr sz="2000">
                <a:solidFill>
                  <a:srgbClr val="888888"/>
                </a:solidFill>
                <a:latin typeface="Calibri"/>
                <a:ea typeface="Calibri"/>
                <a:cs typeface="Calibri"/>
                <a:sym typeface="Calibri"/>
              </a:defRPr>
            </a:lvl8pPr>
            <a:lvl9pPr marL="0" marR="0" lvl="8" indent="0" algn="r" rtl="0">
              <a:spcBef>
                <a:spcPts val="0"/>
              </a:spcBef>
              <a:buNone/>
              <a:defRPr sz="2000">
                <a:solidFill>
                  <a:srgbClr val="888888"/>
                </a:solidFill>
                <a:latin typeface="Calibri"/>
                <a:ea typeface="Calibri"/>
                <a:cs typeface="Calibri"/>
                <a:sym typeface="Calibri"/>
              </a:defRPr>
            </a:lvl9pPr>
          </a:lstStyle>
          <a:p>
            <a:fld id="{00000000-1234-1234-1234-123412341234}" type="slidenum">
              <a:rPr lang="en"/>
              <a:pPr/>
              <a:t>‹#›</a:t>
            </a:fld>
            <a:endParaRPr/>
          </a:p>
        </p:txBody>
      </p:sp>
      <p:sp>
        <p:nvSpPr>
          <p:cNvPr id="367" name="Shape 367"/>
          <p:cNvSpPr/>
          <p:nvPr/>
        </p:nvSpPr>
        <p:spPr>
          <a:xfrm>
            <a:off x="4" y="9421619"/>
            <a:ext cx="4833256" cy="4294414"/>
          </a:xfrm>
          <a:prstGeom prst="rect">
            <a:avLst/>
          </a:prstGeom>
          <a:solidFill>
            <a:srgbClr val="121797"/>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368" name="Shape 368"/>
          <p:cNvSpPr/>
          <p:nvPr/>
        </p:nvSpPr>
        <p:spPr>
          <a:xfrm>
            <a:off x="555364" y="8876595"/>
            <a:ext cx="4833256" cy="4294414"/>
          </a:xfrm>
          <a:prstGeom prst="rect">
            <a:avLst/>
          </a:prstGeom>
          <a:solidFill>
            <a:srgbClr val="FEC832"/>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369" name="Shape 369"/>
          <p:cNvSpPr/>
          <p:nvPr/>
        </p:nvSpPr>
        <p:spPr>
          <a:xfrm>
            <a:off x="1203700" y="8300575"/>
            <a:ext cx="4833256" cy="4294414"/>
          </a:xfrm>
          <a:prstGeom prst="rect">
            <a:avLst/>
          </a:prstGeom>
          <a:solidFill>
            <a:srgbClr val="FFFFFF"/>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370" name="Shape 370"/>
          <p:cNvSpPr/>
          <p:nvPr/>
        </p:nvSpPr>
        <p:spPr>
          <a:xfrm>
            <a:off x="19550748" y="31"/>
            <a:ext cx="4833256" cy="4294414"/>
          </a:xfrm>
          <a:prstGeom prst="rect">
            <a:avLst/>
          </a:prstGeom>
          <a:solidFill>
            <a:srgbClr val="121797"/>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371" name="Shape 371"/>
          <p:cNvSpPr/>
          <p:nvPr/>
        </p:nvSpPr>
        <p:spPr>
          <a:xfrm>
            <a:off x="18990228" y="524391"/>
            <a:ext cx="4833256" cy="4294414"/>
          </a:xfrm>
          <a:prstGeom prst="rect">
            <a:avLst/>
          </a:prstGeom>
          <a:solidFill>
            <a:srgbClr val="FEC832"/>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372" name="Shape 372"/>
          <p:cNvSpPr/>
          <p:nvPr/>
        </p:nvSpPr>
        <p:spPr>
          <a:xfrm>
            <a:off x="18383204" y="1095247"/>
            <a:ext cx="4833256" cy="4294414"/>
          </a:xfrm>
          <a:prstGeom prst="rect">
            <a:avLst/>
          </a:prstGeom>
          <a:solidFill>
            <a:srgbClr val="FFFFFF"/>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pic>
        <p:nvPicPr>
          <p:cNvPr id="373" name="Shape 373" descr="FPS Logo Presentations.png"/>
          <p:cNvPicPr preferRelativeResize="0"/>
          <p:nvPr/>
        </p:nvPicPr>
        <p:blipFill rotWithShape="1">
          <a:blip r:embed="rId2">
            <a:alphaModFix/>
          </a:blip>
          <a:srcRect/>
          <a:stretch/>
        </p:blipFill>
        <p:spPr>
          <a:xfrm>
            <a:off x="1217395" y="10863962"/>
            <a:ext cx="4114027" cy="1567248"/>
          </a:xfrm>
          <a:prstGeom prst="rect">
            <a:avLst/>
          </a:prstGeom>
          <a:noFill/>
          <a:ln>
            <a:noFill/>
          </a:ln>
        </p:spPr>
      </p:pic>
    </p:spTree>
    <p:extLst>
      <p:ext uri="{BB962C8B-B14F-4D97-AF65-F5344CB8AC3E}">
        <p14:creationId xmlns:p14="http://schemas.microsoft.com/office/powerpoint/2010/main" val="5096037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374"/>
        <p:cNvGrpSpPr/>
        <p:nvPr/>
      </p:nvGrpSpPr>
      <p:grpSpPr>
        <a:xfrm>
          <a:off x="0" y="0"/>
          <a:ext cx="0" cy="0"/>
          <a:chOff x="0" y="0"/>
          <a:chExt cx="0" cy="0"/>
        </a:xfrm>
      </p:grpSpPr>
      <p:sp>
        <p:nvSpPr>
          <p:cNvPr id="375" name="Shape 375"/>
          <p:cNvSpPr txBox="1">
            <a:spLocks noGrp="1"/>
          </p:cNvSpPr>
          <p:nvPr>
            <p:ph type="title"/>
          </p:nvPr>
        </p:nvSpPr>
        <p:spPr>
          <a:xfrm rot="5400000">
            <a:off x="14266865" y="3913190"/>
            <a:ext cx="11623678" cy="52578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700"/>
              <a:buFont typeface="Calibri"/>
              <a:buNone/>
              <a:defRPr sz="7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3600"/>
            </a:lvl2pPr>
            <a:lvl3pPr lvl="2">
              <a:spcBef>
                <a:spcPts val="0"/>
              </a:spcBef>
              <a:spcAft>
                <a:spcPts val="0"/>
              </a:spcAft>
              <a:buSzPts val="1400"/>
              <a:buNone/>
              <a:defRPr sz="3600"/>
            </a:lvl3pPr>
            <a:lvl4pPr lvl="3">
              <a:spcBef>
                <a:spcPts val="0"/>
              </a:spcBef>
              <a:spcAft>
                <a:spcPts val="0"/>
              </a:spcAft>
              <a:buSzPts val="1400"/>
              <a:buNone/>
              <a:defRPr sz="3600"/>
            </a:lvl4pPr>
            <a:lvl5pPr lvl="4">
              <a:spcBef>
                <a:spcPts val="0"/>
              </a:spcBef>
              <a:spcAft>
                <a:spcPts val="0"/>
              </a:spcAft>
              <a:buSzPts val="1400"/>
              <a:buNone/>
              <a:defRPr sz="3600"/>
            </a:lvl5pPr>
            <a:lvl6pPr lvl="5">
              <a:spcBef>
                <a:spcPts val="0"/>
              </a:spcBef>
              <a:spcAft>
                <a:spcPts val="0"/>
              </a:spcAft>
              <a:buSzPts val="1400"/>
              <a:buNone/>
              <a:defRPr sz="3600"/>
            </a:lvl6pPr>
            <a:lvl7pPr lvl="6">
              <a:spcBef>
                <a:spcPts val="0"/>
              </a:spcBef>
              <a:spcAft>
                <a:spcPts val="0"/>
              </a:spcAft>
              <a:buSzPts val="1400"/>
              <a:buNone/>
              <a:defRPr sz="3600"/>
            </a:lvl7pPr>
            <a:lvl8pPr lvl="7">
              <a:spcBef>
                <a:spcPts val="0"/>
              </a:spcBef>
              <a:spcAft>
                <a:spcPts val="0"/>
              </a:spcAft>
              <a:buSzPts val="1400"/>
              <a:buNone/>
              <a:defRPr sz="3600"/>
            </a:lvl8pPr>
            <a:lvl9pPr lvl="8">
              <a:spcBef>
                <a:spcPts val="0"/>
              </a:spcBef>
              <a:spcAft>
                <a:spcPts val="0"/>
              </a:spcAft>
              <a:buSzPts val="1400"/>
              <a:buNone/>
              <a:defRPr sz="3600"/>
            </a:lvl9pPr>
          </a:lstStyle>
          <a:p>
            <a:endParaRPr/>
          </a:p>
        </p:txBody>
      </p:sp>
      <p:sp>
        <p:nvSpPr>
          <p:cNvPr id="376" name="Shape 376"/>
          <p:cNvSpPr txBox="1">
            <a:spLocks noGrp="1"/>
          </p:cNvSpPr>
          <p:nvPr>
            <p:ph type="body" idx="1"/>
          </p:nvPr>
        </p:nvSpPr>
        <p:spPr>
          <a:xfrm rot="5400000">
            <a:off x="3598865" y="-1192210"/>
            <a:ext cx="11623678" cy="15468600"/>
          </a:xfrm>
          <a:prstGeom prst="rect">
            <a:avLst/>
          </a:prstGeom>
          <a:noFill/>
          <a:ln>
            <a:noFill/>
          </a:ln>
        </p:spPr>
        <p:txBody>
          <a:bodyPr spcFirstLastPara="1" wrap="square" lIns="91425" tIns="91425" rIns="91425" bIns="91425" anchor="t" anchorCtr="0"/>
          <a:lstStyle>
            <a:lvl1pPr marL="914400" marR="0" lvl="0" indent="-762000" algn="l" rtl="0">
              <a:lnSpc>
                <a:spcPct val="90000"/>
              </a:lnSpc>
              <a:spcBef>
                <a:spcPts val="1680"/>
              </a:spcBef>
              <a:spcAft>
                <a:spcPts val="0"/>
              </a:spcAft>
              <a:buClr>
                <a:schemeClr val="dk1"/>
              </a:buClr>
              <a:buSzPts val="2400"/>
              <a:buFont typeface="Arial"/>
              <a:buChar char="•"/>
              <a:defRPr sz="4800" b="0" i="0" u="none" strike="noStrike" cap="none">
                <a:solidFill>
                  <a:schemeClr val="dk1"/>
                </a:solidFill>
                <a:latin typeface="Calibri"/>
                <a:ea typeface="Calibri"/>
                <a:cs typeface="Calibri"/>
                <a:sym typeface="Calibri"/>
              </a:defRPr>
            </a:lvl1pPr>
            <a:lvl2pPr marL="1828800" marR="0" lvl="1" indent="-711200" algn="l" rtl="0">
              <a:lnSpc>
                <a:spcPct val="90000"/>
              </a:lnSpc>
              <a:spcBef>
                <a:spcPts val="84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2pPr>
            <a:lvl3pPr marL="2743200" marR="0" lvl="2" indent="-673100" algn="l" rtl="0">
              <a:lnSpc>
                <a:spcPct val="90000"/>
              </a:lnSpc>
              <a:spcBef>
                <a:spcPts val="840"/>
              </a:spcBef>
              <a:spcAft>
                <a:spcPts val="0"/>
              </a:spcAft>
              <a:buClr>
                <a:schemeClr val="dk1"/>
              </a:buClr>
              <a:buSzPts val="1700"/>
              <a:buFont typeface="Arial"/>
              <a:buChar char="•"/>
              <a:defRPr sz="3400" b="0" i="0" u="none" strike="noStrike" cap="none">
                <a:solidFill>
                  <a:schemeClr val="dk1"/>
                </a:solidFill>
                <a:latin typeface="Calibri"/>
                <a:ea typeface="Calibri"/>
                <a:cs typeface="Calibri"/>
                <a:sym typeface="Calibri"/>
              </a:defRPr>
            </a:lvl3pPr>
            <a:lvl4pPr marL="3657600" marR="0" lvl="3"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4pPr>
            <a:lvl5pPr marL="4572000" marR="0" lvl="4"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5pPr>
            <a:lvl6pPr marL="5486400" marR="0" lvl="5"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6pPr>
            <a:lvl7pPr marL="6400800" marR="0" lvl="6"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7pPr>
            <a:lvl8pPr marL="7315200" marR="0" lvl="7"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8pPr>
            <a:lvl9pPr marL="8229600" marR="0" lvl="8"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9pPr>
          </a:lstStyle>
          <a:p>
            <a:endParaRPr/>
          </a:p>
        </p:txBody>
      </p:sp>
      <p:sp>
        <p:nvSpPr>
          <p:cNvPr id="377" name="Shape 377"/>
          <p:cNvSpPr txBox="1">
            <a:spLocks noGrp="1"/>
          </p:cNvSpPr>
          <p:nvPr>
            <p:ph type="dt" idx="10"/>
          </p:nvPr>
        </p:nvSpPr>
        <p:spPr>
          <a:xfrm>
            <a:off x="1676400" y="12712735"/>
            <a:ext cx="5486400" cy="73025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2000">
                <a:solidFill>
                  <a:srgbClr val="888888"/>
                </a:solidFill>
                <a:latin typeface="Calibri"/>
                <a:ea typeface="Calibri"/>
                <a:cs typeface="Calibri"/>
                <a:sym typeface="Calibri"/>
              </a:defRPr>
            </a:lvl1pPr>
            <a:lvl2pPr marR="0" lvl="1"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378" name="Shape 378"/>
          <p:cNvSpPr txBox="1">
            <a:spLocks noGrp="1"/>
          </p:cNvSpPr>
          <p:nvPr>
            <p:ph type="ftr" idx="11"/>
          </p:nvPr>
        </p:nvSpPr>
        <p:spPr>
          <a:xfrm>
            <a:off x="8077200" y="12712735"/>
            <a:ext cx="8229600" cy="73025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2000">
                <a:solidFill>
                  <a:srgbClr val="888888"/>
                </a:solidFill>
                <a:latin typeface="Calibri"/>
                <a:ea typeface="Calibri"/>
                <a:cs typeface="Calibri"/>
                <a:sym typeface="Calibri"/>
              </a:defRPr>
            </a:lvl1pPr>
            <a:lvl2pPr marR="0" lvl="1"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379" name="Shape 379"/>
          <p:cNvSpPr txBox="1">
            <a:spLocks noGrp="1"/>
          </p:cNvSpPr>
          <p:nvPr>
            <p:ph type="sldNum" idx="12"/>
          </p:nvPr>
        </p:nvSpPr>
        <p:spPr>
          <a:xfrm>
            <a:off x="17221200" y="12712735"/>
            <a:ext cx="5486400" cy="730250"/>
          </a:xfrm>
          <a:prstGeom prst="rect">
            <a:avLst/>
          </a:prstGeom>
          <a:noFill/>
          <a:ln>
            <a:noFill/>
          </a:ln>
        </p:spPr>
        <p:txBody>
          <a:bodyPr spcFirstLastPara="1" wrap="square" lIns="38375" tIns="19200" rIns="38375" bIns="19200" anchor="ctr" anchorCtr="0">
            <a:noAutofit/>
          </a:bodyPr>
          <a:lstStyle>
            <a:lvl1pPr marL="0" marR="0" lvl="0" indent="0" algn="r" rtl="0">
              <a:spcBef>
                <a:spcPts val="0"/>
              </a:spcBef>
              <a:buNone/>
              <a:defRPr sz="2000">
                <a:solidFill>
                  <a:srgbClr val="888888"/>
                </a:solidFill>
                <a:latin typeface="Calibri"/>
                <a:ea typeface="Calibri"/>
                <a:cs typeface="Calibri"/>
                <a:sym typeface="Calibri"/>
              </a:defRPr>
            </a:lvl1pPr>
            <a:lvl2pPr marL="0" marR="0" lvl="1" indent="0" algn="r" rtl="0">
              <a:spcBef>
                <a:spcPts val="0"/>
              </a:spcBef>
              <a:buNone/>
              <a:defRPr sz="2000">
                <a:solidFill>
                  <a:srgbClr val="888888"/>
                </a:solidFill>
                <a:latin typeface="Calibri"/>
                <a:ea typeface="Calibri"/>
                <a:cs typeface="Calibri"/>
                <a:sym typeface="Calibri"/>
              </a:defRPr>
            </a:lvl2pPr>
            <a:lvl3pPr marL="0" marR="0" lvl="2" indent="0" algn="r" rtl="0">
              <a:spcBef>
                <a:spcPts val="0"/>
              </a:spcBef>
              <a:buNone/>
              <a:defRPr sz="2000">
                <a:solidFill>
                  <a:srgbClr val="888888"/>
                </a:solidFill>
                <a:latin typeface="Calibri"/>
                <a:ea typeface="Calibri"/>
                <a:cs typeface="Calibri"/>
                <a:sym typeface="Calibri"/>
              </a:defRPr>
            </a:lvl3pPr>
            <a:lvl4pPr marL="0" marR="0" lvl="3" indent="0" algn="r" rtl="0">
              <a:spcBef>
                <a:spcPts val="0"/>
              </a:spcBef>
              <a:buNone/>
              <a:defRPr sz="2000">
                <a:solidFill>
                  <a:srgbClr val="888888"/>
                </a:solidFill>
                <a:latin typeface="Calibri"/>
                <a:ea typeface="Calibri"/>
                <a:cs typeface="Calibri"/>
                <a:sym typeface="Calibri"/>
              </a:defRPr>
            </a:lvl4pPr>
            <a:lvl5pPr marL="0" marR="0" lvl="4" indent="0" algn="r" rtl="0">
              <a:spcBef>
                <a:spcPts val="0"/>
              </a:spcBef>
              <a:buNone/>
              <a:defRPr sz="2000">
                <a:solidFill>
                  <a:srgbClr val="888888"/>
                </a:solidFill>
                <a:latin typeface="Calibri"/>
                <a:ea typeface="Calibri"/>
                <a:cs typeface="Calibri"/>
                <a:sym typeface="Calibri"/>
              </a:defRPr>
            </a:lvl5pPr>
            <a:lvl6pPr marL="0" marR="0" lvl="5" indent="0" algn="r" rtl="0">
              <a:spcBef>
                <a:spcPts val="0"/>
              </a:spcBef>
              <a:buNone/>
              <a:defRPr sz="2000">
                <a:solidFill>
                  <a:srgbClr val="888888"/>
                </a:solidFill>
                <a:latin typeface="Calibri"/>
                <a:ea typeface="Calibri"/>
                <a:cs typeface="Calibri"/>
                <a:sym typeface="Calibri"/>
              </a:defRPr>
            </a:lvl6pPr>
            <a:lvl7pPr marL="0" marR="0" lvl="6" indent="0" algn="r" rtl="0">
              <a:spcBef>
                <a:spcPts val="0"/>
              </a:spcBef>
              <a:buNone/>
              <a:defRPr sz="2000">
                <a:solidFill>
                  <a:srgbClr val="888888"/>
                </a:solidFill>
                <a:latin typeface="Calibri"/>
                <a:ea typeface="Calibri"/>
                <a:cs typeface="Calibri"/>
                <a:sym typeface="Calibri"/>
              </a:defRPr>
            </a:lvl7pPr>
            <a:lvl8pPr marL="0" marR="0" lvl="7" indent="0" algn="r" rtl="0">
              <a:spcBef>
                <a:spcPts val="0"/>
              </a:spcBef>
              <a:buNone/>
              <a:defRPr sz="2000">
                <a:solidFill>
                  <a:srgbClr val="888888"/>
                </a:solidFill>
                <a:latin typeface="Calibri"/>
                <a:ea typeface="Calibri"/>
                <a:cs typeface="Calibri"/>
                <a:sym typeface="Calibri"/>
              </a:defRPr>
            </a:lvl8pPr>
            <a:lvl9pPr marL="0" marR="0" lvl="8" indent="0" algn="r" rtl="0">
              <a:spcBef>
                <a:spcPts val="0"/>
              </a:spcBef>
              <a:buNone/>
              <a:defRPr sz="2000">
                <a:solidFill>
                  <a:srgbClr val="888888"/>
                </a:solidFill>
                <a:latin typeface="Calibri"/>
                <a:ea typeface="Calibri"/>
                <a:cs typeface="Calibri"/>
                <a:sym typeface="Calibri"/>
              </a:defRPr>
            </a:lvl9pPr>
          </a:lstStyle>
          <a:p>
            <a:fld id="{00000000-1234-1234-1234-123412341234}" type="slidenum">
              <a:rPr lang="en"/>
              <a:pPr/>
              <a:t>‹#›</a:t>
            </a:fld>
            <a:endParaRPr/>
          </a:p>
        </p:txBody>
      </p:sp>
      <p:sp>
        <p:nvSpPr>
          <p:cNvPr id="380" name="Shape 380"/>
          <p:cNvSpPr/>
          <p:nvPr/>
        </p:nvSpPr>
        <p:spPr>
          <a:xfrm>
            <a:off x="4" y="9421619"/>
            <a:ext cx="4833256" cy="4294414"/>
          </a:xfrm>
          <a:prstGeom prst="rect">
            <a:avLst/>
          </a:prstGeom>
          <a:solidFill>
            <a:srgbClr val="121797"/>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381" name="Shape 381"/>
          <p:cNvSpPr/>
          <p:nvPr/>
        </p:nvSpPr>
        <p:spPr>
          <a:xfrm>
            <a:off x="555364" y="8876595"/>
            <a:ext cx="4833256" cy="4294414"/>
          </a:xfrm>
          <a:prstGeom prst="rect">
            <a:avLst/>
          </a:prstGeom>
          <a:solidFill>
            <a:srgbClr val="FEC832"/>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382" name="Shape 382"/>
          <p:cNvSpPr/>
          <p:nvPr/>
        </p:nvSpPr>
        <p:spPr>
          <a:xfrm>
            <a:off x="1203700" y="8300575"/>
            <a:ext cx="4833256" cy="4294414"/>
          </a:xfrm>
          <a:prstGeom prst="rect">
            <a:avLst/>
          </a:prstGeom>
          <a:solidFill>
            <a:srgbClr val="FFFFFF"/>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383" name="Shape 383"/>
          <p:cNvSpPr/>
          <p:nvPr/>
        </p:nvSpPr>
        <p:spPr>
          <a:xfrm>
            <a:off x="19550748" y="31"/>
            <a:ext cx="4833256" cy="4294414"/>
          </a:xfrm>
          <a:prstGeom prst="rect">
            <a:avLst/>
          </a:prstGeom>
          <a:solidFill>
            <a:srgbClr val="121797"/>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384" name="Shape 384"/>
          <p:cNvSpPr/>
          <p:nvPr/>
        </p:nvSpPr>
        <p:spPr>
          <a:xfrm>
            <a:off x="18990228" y="524391"/>
            <a:ext cx="4833256" cy="4294414"/>
          </a:xfrm>
          <a:prstGeom prst="rect">
            <a:avLst/>
          </a:prstGeom>
          <a:solidFill>
            <a:srgbClr val="FEC832"/>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385" name="Shape 385"/>
          <p:cNvSpPr/>
          <p:nvPr/>
        </p:nvSpPr>
        <p:spPr>
          <a:xfrm>
            <a:off x="18383204" y="1095247"/>
            <a:ext cx="4833256" cy="4294414"/>
          </a:xfrm>
          <a:prstGeom prst="rect">
            <a:avLst/>
          </a:prstGeom>
          <a:solidFill>
            <a:srgbClr val="FFFFFF"/>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pic>
        <p:nvPicPr>
          <p:cNvPr id="386" name="Shape 386" descr="FPS Logo Presentations.png"/>
          <p:cNvPicPr preferRelativeResize="0"/>
          <p:nvPr/>
        </p:nvPicPr>
        <p:blipFill rotWithShape="1">
          <a:blip r:embed="rId2">
            <a:alphaModFix/>
          </a:blip>
          <a:srcRect/>
          <a:stretch/>
        </p:blipFill>
        <p:spPr>
          <a:xfrm>
            <a:off x="1217395" y="10863962"/>
            <a:ext cx="4114027" cy="1567248"/>
          </a:xfrm>
          <a:prstGeom prst="rect">
            <a:avLst/>
          </a:prstGeom>
          <a:noFill/>
          <a:ln>
            <a:noFill/>
          </a:ln>
        </p:spPr>
      </p:pic>
    </p:spTree>
    <p:extLst>
      <p:ext uri="{BB962C8B-B14F-4D97-AF65-F5344CB8AC3E}">
        <p14:creationId xmlns:p14="http://schemas.microsoft.com/office/powerpoint/2010/main" val="39345431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4"/>
        <p:cNvGrpSpPr/>
        <p:nvPr/>
      </p:nvGrpSpPr>
      <p:grpSpPr>
        <a:xfrm>
          <a:off x="0" y="0"/>
          <a:ext cx="0" cy="0"/>
          <a:chOff x="0" y="0"/>
          <a:chExt cx="0" cy="0"/>
        </a:xfrm>
      </p:grpSpPr>
      <p:sp>
        <p:nvSpPr>
          <p:cNvPr id="525" name="Shape 525"/>
          <p:cNvSpPr txBox="1">
            <a:spLocks noGrp="1"/>
          </p:cNvSpPr>
          <p:nvPr>
            <p:ph type="dt" idx="10"/>
          </p:nvPr>
        </p:nvSpPr>
        <p:spPr>
          <a:xfrm>
            <a:off x="1676400" y="12712759"/>
            <a:ext cx="5486400" cy="73025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526" name="Shape 526"/>
          <p:cNvSpPr txBox="1">
            <a:spLocks noGrp="1"/>
          </p:cNvSpPr>
          <p:nvPr>
            <p:ph type="ftr" idx="11"/>
          </p:nvPr>
        </p:nvSpPr>
        <p:spPr>
          <a:xfrm>
            <a:off x="8077200" y="12712759"/>
            <a:ext cx="8229600" cy="73025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527" name="Shape 527"/>
          <p:cNvSpPr txBox="1">
            <a:spLocks noGrp="1"/>
          </p:cNvSpPr>
          <p:nvPr>
            <p:ph type="sldNum" idx="12"/>
          </p:nvPr>
        </p:nvSpPr>
        <p:spPr>
          <a:xfrm>
            <a:off x="17221200" y="12712759"/>
            <a:ext cx="5486400" cy="730250"/>
          </a:xfrm>
          <a:prstGeom prst="rect">
            <a:avLst/>
          </a:prstGeom>
          <a:noFill/>
          <a:ln>
            <a:noFill/>
          </a:ln>
        </p:spPr>
        <p:txBody>
          <a:bodyPr spcFirstLastPara="1" wrap="square" lIns="38375" tIns="19200" rIns="38375" bIns="19200" anchor="ctr" anchorCtr="0">
            <a:noAutofit/>
          </a:bodyPr>
          <a:lstStyle>
            <a:lvl1pPr marL="0" marR="0" lvl="0" indent="0" algn="r" rtl="0">
              <a:spcBef>
                <a:spcPts val="0"/>
              </a:spcBef>
              <a:buNone/>
              <a:defRPr sz="2000" b="0" i="0" u="none" strike="noStrike" cap="none">
                <a:solidFill>
                  <a:srgbClr val="888888"/>
                </a:solidFill>
                <a:latin typeface="Calibri"/>
                <a:ea typeface="Calibri"/>
                <a:cs typeface="Calibri"/>
                <a:sym typeface="Calibri"/>
              </a:defRPr>
            </a:lvl1pPr>
            <a:lvl2pPr marL="0" marR="0" lvl="1" indent="0" algn="r" rtl="0">
              <a:spcBef>
                <a:spcPts val="0"/>
              </a:spcBef>
              <a:buNone/>
              <a:defRPr sz="2000" b="0" i="0" u="none" strike="noStrike" cap="none">
                <a:solidFill>
                  <a:srgbClr val="888888"/>
                </a:solidFill>
                <a:latin typeface="Calibri"/>
                <a:ea typeface="Calibri"/>
                <a:cs typeface="Calibri"/>
                <a:sym typeface="Calibri"/>
              </a:defRPr>
            </a:lvl2pPr>
            <a:lvl3pPr marL="0" marR="0" lvl="2" indent="0" algn="r" rtl="0">
              <a:spcBef>
                <a:spcPts val="0"/>
              </a:spcBef>
              <a:buNone/>
              <a:defRPr sz="2000" b="0" i="0" u="none" strike="noStrike" cap="none">
                <a:solidFill>
                  <a:srgbClr val="888888"/>
                </a:solidFill>
                <a:latin typeface="Calibri"/>
                <a:ea typeface="Calibri"/>
                <a:cs typeface="Calibri"/>
                <a:sym typeface="Calibri"/>
              </a:defRPr>
            </a:lvl3pPr>
            <a:lvl4pPr marL="0" marR="0" lvl="3" indent="0" algn="r" rtl="0">
              <a:spcBef>
                <a:spcPts val="0"/>
              </a:spcBef>
              <a:buNone/>
              <a:defRPr sz="2000" b="0" i="0" u="none" strike="noStrike" cap="none">
                <a:solidFill>
                  <a:srgbClr val="888888"/>
                </a:solidFill>
                <a:latin typeface="Calibri"/>
                <a:ea typeface="Calibri"/>
                <a:cs typeface="Calibri"/>
                <a:sym typeface="Calibri"/>
              </a:defRPr>
            </a:lvl4pPr>
            <a:lvl5pPr marL="0" marR="0" lvl="4" indent="0" algn="r" rtl="0">
              <a:spcBef>
                <a:spcPts val="0"/>
              </a:spcBef>
              <a:buNone/>
              <a:defRPr sz="2000" b="0" i="0" u="none" strike="noStrike" cap="none">
                <a:solidFill>
                  <a:srgbClr val="888888"/>
                </a:solidFill>
                <a:latin typeface="Calibri"/>
                <a:ea typeface="Calibri"/>
                <a:cs typeface="Calibri"/>
                <a:sym typeface="Calibri"/>
              </a:defRPr>
            </a:lvl5pPr>
            <a:lvl6pPr marL="0" marR="0" lvl="5" indent="0" algn="r" rtl="0">
              <a:spcBef>
                <a:spcPts val="0"/>
              </a:spcBef>
              <a:buNone/>
              <a:defRPr sz="2000" b="0" i="0" u="none" strike="noStrike" cap="none">
                <a:solidFill>
                  <a:srgbClr val="888888"/>
                </a:solidFill>
                <a:latin typeface="Calibri"/>
                <a:ea typeface="Calibri"/>
                <a:cs typeface="Calibri"/>
                <a:sym typeface="Calibri"/>
              </a:defRPr>
            </a:lvl6pPr>
            <a:lvl7pPr marL="0" marR="0" lvl="6" indent="0" algn="r" rtl="0">
              <a:spcBef>
                <a:spcPts val="0"/>
              </a:spcBef>
              <a:buNone/>
              <a:defRPr sz="2000" b="0" i="0" u="none" strike="noStrike" cap="none">
                <a:solidFill>
                  <a:srgbClr val="888888"/>
                </a:solidFill>
                <a:latin typeface="Calibri"/>
                <a:ea typeface="Calibri"/>
                <a:cs typeface="Calibri"/>
                <a:sym typeface="Calibri"/>
              </a:defRPr>
            </a:lvl7pPr>
            <a:lvl8pPr marL="0" marR="0" lvl="7" indent="0" algn="r" rtl="0">
              <a:spcBef>
                <a:spcPts val="0"/>
              </a:spcBef>
              <a:buNone/>
              <a:defRPr sz="2000" b="0" i="0" u="none" strike="noStrike" cap="none">
                <a:solidFill>
                  <a:srgbClr val="888888"/>
                </a:solidFill>
                <a:latin typeface="Calibri"/>
                <a:ea typeface="Calibri"/>
                <a:cs typeface="Calibri"/>
                <a:sym typeface="Calibri"/>
              </a:defRPr>
            </a:lvl8pPr>
            <a:lvl9pPr marL="0" marR="0" lvl="8" indent="0" algn="r" rtl="0">
              <a:spcBef>
                <a:spcPts val="0"/>
              </a:spcBef>
              <a:buNone/>
              <a:defRPr sz="2000" b="0" i="0" u="none" strike="noStrike" cap="none">
                <a:solidFill>
                  <a:srgbClr val="888888"/>
                </a:solidFill>
                <a:latin typeface="Calibri"/>
                <a:ea typeface="Calibri"/>
                <a:cs typeface="Calibri"/>
                <a:sym typeface="Calibri"/>
              </a:defRPr>
            </a:lvl9pPr>
          </a:lstStyle>
          <a:p>
            <a:fld id="{00000000-1234-1234-1234-123412341234}" type="slidenum">
              <a:rPr lang="en"/>
              <a:pPr/>
              <a:t>‹#›</a:t>
            </a:fld>
            <a:endParaRPr/>
          </a:p>
        </p:txBody>
      </p:sp>
    </p:spTree>
    <p:extLst>
      <p:ext uri="{BB962C8B-B14F-4D97-AF65-F5344CB8AC3E}">
        <p14:creationId xmlns:p14="http://schemas.microsoft.com/office/powerpoint/2010/main" val="30383426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47"/>
        <p:cNvGrpSpPr/>
        <p:nvPr/>
      </p:nvGrpSpPr>
      <p:grpSpPr>
        <a:xfrm>
          <a:off x="0" y="0"/>
          <a:ext cx="0" cy="0"/>
          <a:chOff x="0" y="0"/>
          <a:chExt cx="0" cy="0"/>
        </a:xfrm>
      </p:grpSpPr>
      <p:sp>
        <p:nvSpPr>
          <p:cNvPr id="548" name="Shape 548"/>
          <p:cNvSpPr txBox="1">
            <a:spLocks noGrp="1"/>
          </p:cNvSpPr>
          <p:nvPr>
            <p:ph type="title"/>
          </p:nvPr>
        </p:nvSpPr>
        <p:spPr>
          <a:xfrm>
            <a:off x="1663701" y="3419541"/>
            <a:ext cx="21031200" cy="5705474"/>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5000"/>
              <a:buFont typeface="Calibri"/>
              <a:buNone/>
              <a:defRPr sz="10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3600"/>
            </a:lvl2pPr>
            <a:lvl3pPr lvl="2">
              <a:spcBef>
                <a:spcPts val="0"/>
              </a:spcBef>
              <a:spcAft>
                <a:spcPts val="0"/>
              </a:spcAft>
              <a:buSzPts val="1400"/>
              <a:buNone/>
              <a:defRPr sz="3600"/>
            </a:lvl3pPr>
            <a:lvl4pPr lvl="3">
              <a:spcBef>
                <a:spcPts val="0"/>
              </a:spcBef>
              <a:spcAft>
                <a:spcPts val="0"/>
              </a:spcAft>
              <a:buSzPts val="1400"/>
              <a:buNone/>
              <a:defRPr sz="3600"/>
            </a:lvl4pPr>
            <a:lvl5pPr lvl="4">
              <a:spcBef>
                <a:spcPts val="0"/>
              </a:spcBef>
              <a:spcAft>
                <a:spcPts val="0"/>
              </a:spcAft>
              <a:buSzPts val="1400"/>
              <a:buNone/>
              <a:defRPr sz="3600"/>
            </a:lvl5pPr>
            <a:lvl6pPr lvl="5">
              <a:spcBef>
                <a:spcPts val="0"/>
              </a:spcBef>
              <a:spcAft>
                <a:spcPts val="0"/>
              </a:spcAft>
              <a:buSzPts val="1400"/>
              <a:buNone/>
              <a:defRPr sz="3600"/>
            </a:lvl6pPr>
            <a:lvl7pPr lvl="6">
              <a:spcBef>
                <a:spcPts val="0"/>
              </a:spcBef>
              <a:spcAft>
                <a:spcPts val="0"/>
              </a:spcAft>
              <a:buSzPts val="1400"/>
              <a:buNone/>
              <a:defRPr sz="3600"/>
            </a:lvl7pPr>
            <a:lvl8pPr lvl="7">
              <a:spcBef>
                <a:spcPts val="0"/>
              </a:spcBef>
              <a:spcAft>
                <a:spcPts val="0"/>
              </a:spcAft>
              <a:buSzPts val="1400"/>
              <a:buNone/>
              <a:defRPr sz="3600"/>
            </a:lvl8pPr>
            <a:lvl9pPr lvl="8">
              <a:spcBef>
                <a:spcPts val="0"/>
              </a:spcBef>
              <a:spcAft>
                <a:spcPts val="0"/>
              </a:spcAft>
              <a:buSzPts val="1400"/>
              <a:buNone/>
              <a:defRPr sz="3600"/>
            </a:lvl9pPr>
          </a:lstStyle>
          <a:p>
            <a:endParaRPr/>
          </a:p>
        </p:txBody>
      </p:sp>
      <p:sp>
        <p:nvSpPr>
          <p:cNvPr id="549" name="Shape 549"/>
          <p:cNvSpPr txBox="1">
            <a:spLocks noGrp="1"/>
          </p:cNvSpPr>
          <p:nvPr>
            <p:ph type="body" idx="1"/>
          </p:nvPr>
        </p:nvSpPr>
        <p:spPr>
          <a:xfrm>
            <a:off x="1663701" y="9178983"/>
            <a:ext cx="21031200" cy="3000374"/>
          </a:xfrm>
          <a:prstGeom prst="rect">
            <a:avLst/>
          </a:prstGeom>
          <a:noFill/>
          <a:ln>
            <a:noFill/>
          </a:ln>
        </p:spPr>
        <p:txBody>
          <a:bodyPr spcFirstLastPara="1" wrap="square" lIns="91425" tIns="91425" rIns="91425" bIns="91425" anchor="t" anchorCtr="0"/>
          <a:lstStyle>
            <a:lvl1pPr marL="914400" marR="0" lvl="0" indent="-457200" algn="l" rtl="0">
              <a:lnSpc>
                <a:spcPct val="90000"/>
              </a:lnSpc>
              <a:spcBef>
                <a:spcPts val="1680"/>
              </a:spcBef>
              <a:spcAft>
                <a:spcPts val="0"/>
              </a:spcAft>
              <a:buClr>
                <a:srgbClr val="888888"/>
              </a:buClr>
              <a:buSzPts val="2000"/>
              <a:buFont typeface="Arial"/>
              <a:buNone/>
              <a:defRPr sz="4000" b="0" i="0" u="none" strike="noStrike" cap="none">
                <a:solidFill>
                  <a:srgbClr val="888888"/>
                </a:solidFill>
                <a:latin typeface="Calibri"/>
                <a:ea typeface="Calibri"/>
                <a:cs typeface="Calibri"/>
                <a:sym typeface="Calibri"/>
              </a:defRPr>
            </a:lvl1pPr>
            <a:lvl2pPr marL="1828800" marR="0" lvl="1" indent="-457200" algn="l" rtl="0">
              <a:lnSpc>
                <a:spcPct val="90000"/>
              </a:lnSpc>
              <a:spcBef>
                <a:spcPts val="840"/>
              </a:spcBef>
              <a:spcAft>
                <a:spcPts val="0"/>
              </a:spcAft>
              <a:buClr>
                <a:srgbClr val="888888"/>
              </a:buClr>
              <a:buSzPts val="1700"/>
              <a:buFont typeface="Arial"/>
              <a:buNone/>
              <a:defRPr sz="3400" b="0" i="0" u="none" strike="noStrike" cap="none">
                <a:solidFill>
                  <a:srgbClr val="888888"/>
                </a:solidFill>
                <a:latin typeface="Calibri"/>
                <a:ea typeface="Calibri"/>
                <a:cs typeface="Calibri"/>
                <a:sym typeface="Calibri"/>
              </a:defRPr>
            </a:lvl2pPr>
            <a:lvl3pPr marL="2743200" marR="0" lvl="2" indent="-457200" algn="l" rtl="0">
              <a:lnSpc>
                <a:spcPct val="90000"/>
              </a:lnSpc>
              <a:spcBef>
                <a:spcPts val="840"/>
              </a:spcBef>
              <a:spcAft>
                <a:spcPts val="0"/>
              </a:spcAft>
              <a:buClr>
                <a:srgbClr val="888888"/>
              </a:buClr>
              <a:buSzPts val="1500"/>
              <a:buFont typeface="Arial"/>
              <a:buNone/>
              <a:defRPr sz="3000" b="0" i="0" u="none" strike="noStrike" cap="none">
                <a:solidFill>
                  <a:srgbClr val="888888"/>
                </a:solidFill>
                <a:latin typeface="Calibri"/>
                <a:ea typeface="Calibri"/>
                <a:cs typeface="Calibri"/>
                <a:sym typeface="Calibri"/>
              </a:defRPr>
            </a:lvl3pPr>
            <a:lvl4pPr marL="3657600" marR="0" lvl="3" indent="-457200" algn="l" rtl="0">
              <a:lnSpc>
                <a:spcPct val="90000"/>
              </a:lnSpc>
              <a:spcBef>
                <a:spcPts val="840"/>
              </a:spcBef>
              <a:spcAft>
                <a:spcPts val="0"/>
              </a:spcAft>
              <a:buClr>
                <a:srgbClr val="888888"/>
              </a:buClr>
              <a:buSzPts val="1300"/>
              <a:buFont typeface="Arial"/>
              <a:buNone/>
              <a:defRPr sz="2600" b="0" i="0" u="none" strike="noStrike" cap="none">
                <a:solidFill>
                  <a:srgbClr val="888888"/>
                </a:solidFill>
                <a:latin typeface="Calibri"/>
                <a:ea typeface="Calibri"/>
                <a:cs typeface="Calibri"/>
                <a:sym typeface="Calibri"/>
              </a:defRPr>
            </a:lvl4pPr>
            <a:lvl5pPr marL="4572000" marR="0" lvl="4" indent="-457200" algn="l" rtl="0">
              <a:lnSpc>
                <a:spcPct val="90000"/>
              </a:lnSpc>
              <a:spcBef>
                <a:spcPts val="840"/>
              </a:spcBef>
              <a:spcAft>
                <a:spcPts val="0"/>
              </a:spcAft>
              <a:buClr>
                <a:srgbClr val="888888"/>
              </a:buClr>
              <a:buSzPts val="1300"/>
              <a:buFont typeface="Arial"/>
              <a:buNone/>
              <a:defRPr sz="2600" b="0" i="0" u="none" strike="noStrike" cap="none">
                <a:solidFill>
                  <a:srgbClr val="888888"/>
                </a:solidFill>
                <a:latin typeface="Calibri"/>
                <a:ea typeface="Calibri"/>
                <a:cs typeface="Calibri"/>
                <a:sym typeface="Calibri"/>
              </a:defRPr>
            </a:lvl5pPr>
            <a:lvl6pPr marL="5486400" marR="0" lvl="5" indent="-457200" algn="l" rtl="0">
              <a:lnSpc>
                <a:spcPct val="90000"/>
              </a:lnSpc>
              <a:spcBef>
                <a:spcPts val="840"/>
              </a:spcBef>
              <a:spcAft>
                <a:spcPts val="0"/>
              </a:spcAft>
              <a:buClr>
                <a:srgbClr val="888888"/>
              </a:buClr>
              <a:buSzPts val="1300"/>
              <a:buFont typeface="Arial"/>
              <a:buNone/>
              <a:defRPr sz="2600" b="0" i="0" u="none" strike="noStrike" cap="none">
                <a:solidFill>
                  <a:srgbClr val="888888"/>
                </a:solidFill>
                <a:latin typeface="Calibri"/>
                <a:ea typeface="Calibri"/>
                <a:cs typeface="Calibri"/>
                <a:sym typeface="Calibri"/>
              </a:defRPr>
            </a:lvl6pPr>
            <a:lvl7pPr marL="6400800" marR="0" lvl="6" indent="-457200" algn="l" rtl="0">
              <a:lnSpc>
                <a:spcPct val="90000"/>
              </a:lnSpc>
              <a:spcBef>
                <a:spcPts val="840"/>
              </a:spcBef>
              <a:spcAft>
                <a:spcPts val="0"/>
              </a:spcAft>
              <a:buClr>
                <a:srgbClr val="888888"/>
              </a:buClr>
              <a:buSzPts val="1300"/>
              <a:buFont typeface="Arial"/>
              <a:buNone/>
              <a:defRPr sz="2600" b="0" i="0" u="none" strike="noStrike" cap="none">
                <a:solidFill>
                  <a:srgbClr val="888888"/>
                </a:solidFill>
                <a:latin typeface="Calibri"/>
                <a:ea typeface="Calibri"/>
                <a:cs typeface="Calibri"/>
                <a:sym typeface="Calibri"/>
              </a:defRPr>
            </a:lvl7pPr>
            <a:lvl8pPr marL="7315200" marR="0" lvl="7" indent="-457200" algn="l" rtl="0">
              <a:lnSpc>
                <a:spcPct val="90000"/>
              </a:lnSpc>
              <a:spcBef>
                <a:spcPts val="840"/>
              </a:spcBef>
              <a:spcAft>
                <a:spcPts val="0"/>
              </a:spcAft>
              <a:buClr>
                <a:srgbClr val="888888"/>
              </a:buClr>
              <a:buSzPts val="1300"/>
              <a:buFont typeface="Arial"/>
              <a:buNone/>
              <a:defRPr sz="2600" b="0" i="0" u="none" strike="noStrike" cap="none">
                <a:solidFill>
                  <a:srgbClr val="888888"/>
                </a:solidFill>
                <a:latin typeface="Calibri"/>
                <a:ea typeface="Calibri"/>
                <a:cs typeface="Calibri"/>
                <a:sym typeface="Calibri"/>
              </a:defRPr>
            </a:lvl8pPr>
            <a:lvl9pPr marL="8229600" marR="0" lvl="8" indent="-457200" algn="l" rtl="0">
              <a:lnSpc>
                <a:spcPct val="90000"/>
              </a:lnSpc>
              <a:spcBef>
                <a:spcPts val="840"/>
              </a:spcBef>
              <a:spcAft>
                <a:spcPts val="0"/>
              </a:spcAft>
              <a:buClr>
                <a:srgbClr val="888888"/>
              </a:buClr>
              <a:buSzPts val="1300"/>
              <a:buFont typeface="Arial"/>
              <a:buNone/>
              <a:defRPr sz="2600" b="0" i="0" u="none" strike="noStrike" cap="none">
                <a:solidFill>
                  <a:srgbClr val="888888"/>
                </a:solidFill>
                <a:latin typeface="Calibri"/>
                <a:ea typeface="Calibri"/>
                <a:cs typeface="Calibri"/>
                <a:sym typeface="Calibri"/>
              </a:defRPr>
            </a:lvl9pPr>
          </a:lstStyle>
          <a:p>
            <a:endParaRPr/>
          </a:p>
        </p:txBody>
      </p:sp>
      <p:sp>
        <p:nvSpPr>
          <p:cNvPr id="550" name="Shape 550"/>
          <p:cNvSpPr txBox="1">
            <a:spLocks noGrp="1"/>
          </p:cNvSpPr>
          <p:nvPr>
            <p:ph type="dt" idx="10"/>
          </p:nvPr>
        </p:nvSpPr>
        <p:spPr>
          <a:xfrm>
            <a:off x="1676400" y="12712759"/>
            <a:ext cx="5486400" cy="73025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551" name="Shape 551"/>
          <p:cNvSpPr txBox="1">
            <a:spLocks noGrp="1"/>
          </p:cNvSpPr>
          <p:nvPr>
            <p:ph type="ftr" idx="11"/>
          </p:nvPr>
        </p:nvSpPr>
        <p:spPr>
          <a:xfrm>
            <a:off x="8077200" y="12712759"/>
            <a:ext cx="8229600" cy="73025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552" name="Shape 552"/>
          <p:cNvSpPr txBox="1">
            <a:spLocks noGrp="1"/>
          </p:cNvSpPr>
          <p:nvPr>
            <p:ph type="sldNum" idx="12"/>
          </p:nvPr>
        </p:nvSpPr>
        <p:spPr>
          <a:xfrm>
            <a:off x="17221200" y="12712759"/>
            <a:ext cx="5486400" cy="730250"/>
          </a:xfrm>
          <a:prstGeom prst="rect">
            <a:avLst/>
          </a:prstGeom>
          <a:noFill/>
          <a:ln>
            <a:noFill/>
          </a:ln>
        </p:spPr>
        <p:txBody>
          <a:bodyPr spcFirstLastPara="1" wrap="square" lIns="38375" tIns="19200" rIns="38375" bIns="19200" anchor="ctr" anchorCtr="0">
            <a:noAutofit/>
          </a:bodyPr>
          <a:lstStyle>
            <a:lvl1pPr marL="0" marR="0" lvl="0" indent="0" algn="r" rtl="0">
              <a:spcBef>
                <a:spcPts val="0"/>
              </a:spcBef>
              <a:buNone/>
              <a:defRPr sz="2000" b="0" i="0" u="none" strike="noStrike" cap="none">
                <a:solidFill>
                  <a:srgbClr val="888888"/>
                </a:solidFill>
                <a:latin typeface="Calibri"/>
                <a:ea typeface="Calibri"/>
                <a:cs typeface="Calibri"/>
                <a:sym typeface="Calibri"/>
              </a:defRPr>
            </a:lvl1pPr>
            <a:lvl2pPr marL="0" marR="0" lvl="1" indent="0" algn="r" rtl="0">
              <a:spcBef>
                <a:spcPts val="0"/>
              </a:spcBef>
              <a:buNone/>
              <a:defRPr sz="2000" b="0" i="0" u="none" strike="noStrike" cap="none">
                <a:solidFill>
                  <a:srgbClr val="888888"/>
                </a:solidFill>
                <a:latin typeface="Calibri"/>
                <a:ea typeface="Calibri"/>
                <a:cs typeface="Calibri"/>
                <a:sym typeface="Calibri"/>
              </a:defRPr>
            </a:lvl2pPr>
            <a:lvl3pPr marL="0" marR="0" lvl="2" indent="0" algn="r" rtl="0">
              <a:spcBef>
                <a:spcPts val="0"/>
              </a:spcBef>
              <a:buNone/>
              <a:defRPr sz="2000" b="0" i="0" u="none" strike="noStrike" cap="none">
                <a:solidFill>
                  <a:srgbClr val="888888"/>
                </a:solidFill>
                <a:latin typeface="Calibri"/>
                <a:ea typeface="Calibri"/>
                <a:cs typeface="Calibri"/>
                <a:sym typeface="Calibri"/>
              </a:defRPr>
            </a:lvl3pPr>
            <a:lvl4pPr marL="0" marR="0" lvl="3" indent="0" algn="r" rtl="0">
              <a:spcBef>
                <a:spcPts val="0"/>
              </a:spcBef>
              <a:buNone/>
              <a:defRPr sz="2000" b="0" i="0" u="none" strike="noStrike" cap="none">
                <a:solidFill>
                  <a:srgbClr val="888888"/>
                </a:solidFill>
                <a:latin typeface="Calibri"/>
                <a:ea typeface="Calibri"/>
                <a:cs typeface="Calibri"/>
                <a:sym typeface="Calibri"/>
              </a:defRPr>
            </a:lvl4pPr>
            <a:lvl5pPr marL="0" marR="0" lvl="4" indent="0" algn="r" rtl="0">
              <a:spcBef>
                <a:spcPts val="0"/>
              </a:spcBef>
              <a:buNone/>
              <a:defRPr sz="2000" b="0" i="0" u="none" strike="noStrike" cap="none">
                <a:solidFill>
                  <a:srgbClr val="888888"/>
                </a:solidFill>
                <a:latin typeface="Calibri"/>
                <a:ea typeface="Calibri"/>
                <a:cs typeface="Calibri"/>
                <a:sym typeface="Calibri"/>
              </a:defRPr>
            </a:lvl5pPr>
            <a:lvl6pPr marL="0" marR="0" lvl="5" indent="0" algn="r" rtl="0">
              <a:spcBef>
                <a:spcPts val="0"/>
              </a:spcBef>
              <a:buNone/>
              <a:defRPr sz="2000" b="0" i="0" u="none" strike="noStrike" cap="none">
                <a:solidFill>
                  <a:srgbClr val="888888"/>
                </a:solidFill>
                <a:latin typeface="Calibri"/>
                <a:ea typeface="Calibri"/>
                <a:cs typeface="Calibri"/>
                <a:sym typeface="Calibri"/>
              </a:defRPr>
            </a:lvl6pPr>
            <a:lvl7pPr marL="0" marR="0" lvl="6" indent="0" algn="r" rtl="0">
              <a:spcBef>
                <a:spcPts val="0"/>
              </a:spcBef>
              <a:buNone/>
              <a:defRPr sz="2000" b="0" i="0" u="none" strike="noStrike" cap="none">
                <a:solidFill>
                  <a:srgbClr val="888888"/>
                </a:solidFill>
                <a:latin typeface="Calibri"/>
                <a:ea typeface="Calibri"/>
                <a:cs typeface="Calibri"/>
                <a:sym typeface="Calibri"/>
              </a:defRPr>
            </a:lvl7pPr>
            <a:lvl8pPr marL="0" marR="0" lvl="7" indent="0" algn="r" rtl="0">
              <a:spcBef>
                <a:spcPts val="0"/>
              </a:spcBef>
              <a:buNone/>
              <a:defRPr sz="2000" b="0" i="0" u="none" strike="noStrike" cap="none">
                <a:solidFill>
                  <a:srgbClr val="888888"/>
                </a:solidFill>
                <a:latin typeface="Calibri"/>
                <a:ea typeface="Calibri"/>
                <a:cs typeface="Calibri"/>
                <a:sym typeface="Calibri"/>
              </a:defRPr>
            </a:lvl8pPr>
            <a:lvl9pPr marL="0" marR="0" lvl="8" indent="0" algn="r" rtl="0">
              <a:spcBef>
                <a:spcPts val="0"/>
              </a:spcBef>
              <a:buNone/>
              <a:defRPr sz="2000" b="0" i="0" u="none" strike="noStrike" cap="none">
                <a:solidFill>
                  <a:srgbClr val="888888"/>
                </a:solidFill>
                <a:latin typeface="Calibri"/>
                <a:ea typeface="Calibri"/>
                <a:cs typeface="Calibri"/>
                <a:sym typeface="Calibri"/>
              </a:defRPr>
            </a:lvl9pPr>
          </a:lstStyle>
          <a:p>
            <a:fld id="{00000000-1234-1234-1234-123412341234}" type="slidenum">
              <a:rPr lang="en"/>
              <a:pPr/>
              <a:t>‹#›</a:t>
            </a:fld>
            <a:endParaRPr/>
          </a:p>
        </p:txBody>
      </p:sp>
    </p:spTree>
    <p:extLst>
      <p:ext uri="{BB962C8B-B14F-4D97-AF65-F5344CB8AC3E}">
        <p14:creationId xmlns:p14="http://schemas.microsoft.com/office/powerpoint/2010/main" val="33432197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53"/>
        <p:cNvGrpSpPr/>
        <p:nvPr/>
      </p:nvGrpSpPr>
      <p:grpSpPr>
        <a:xfrm>
          <a:off x="0" y="0"/>
          <a:ext cx="0" cy="0"/>
          <a:chOff x="0" y="0"/>
          <a:chExt cx="0" cy="0"/>
        </a:xfrm>
      </p:grpSpPr>
      <p:sp>
        <p:nvSpPr>
          <p:cNvPr id="554" name="Shape 554"/>
          <p:cNvSpPr txBox="1">
            <a:spLocks noGrp="1"/>
          </p:cNvSpPr>
          <p:nvPr>
            <p:ph type="title"/>
          </p:nvPr>
        </p:nvSpPr>
        <p:spPr>
          <a:xfrm>
            <a:off x="1676400" y="730259"/>
            <a:ext cx="21031200" cy="2651126"/>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700"/>
              <a:buFont typeface="Calibri"/>
              <a:buNone/>
              <a:defRPr sz="7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3600"/>
            </a:lvl2pPr>
            <a:lvl3pPr lvl="2">
              <a:spcBef>
                <a:spcPts val="0"/>
              </a:spcBef>
              <a:spcAft>
                <a:spcPts val="0"/>
              </a:spcAft>
              <a:buSzPts val="1400"/>
              <a:buNone/>
              <a:defRPr sz="3600"/>
            </a:lvl3pPr>
            <a:lvl4pPr lvl="3">
              <a:spcBef>
                <a:spcPts val="0"/>
              </a:spcBef>
              <a:spcAft>
                <a:spcPts val="0"/>
              </a:spcAft>
              <a:buSzPts val="1400"/>
              <a:buNone/>
              <a:defRPr sz="3600"/>
            </a:lvl4pPr>
            <a:lvl5pPr lvl="4">
              <a:spcBef>
                <a:spcPts val="0"/>
              </a:spcBef>
              <a:spcAft>
                <a:spcPts val="0"/>
              </a:spcAft>
              <a:buSzPts val="1400"/>
              <a:buNone/>
              <a:defRPr sz="3600"/>
            </a:lvl5pPr>
            <a:lvl6pPr lvl="5">
              <a:spcBef>
                <a:spcPts val="0"/>
              </a:spcBef>
              <a:spcAft>
                <a:spcPts val="0"/>
              </a:spcAft>
              <a:buSzPts val="1400"/>
              <a:buNone/>
              <a:defRPr sz="3600"/>
            </a:lvl6pPr>
            <a:lvl7pPr lvl="6">
              <a:spcBef>
                <a:spcPts val="0"/>
              </a:spcBef>
              <a:spcAft>
                <a:spcPts val="0"/>
              </a:spcAft>
              <a:buSzPts val="1400"/>
              <a:buNone/>
              <a:defRPr sz="3600"/>
            </a:lvl7pPr>
            <a:lvl8pPr lvl="7">
              <a:spcBef>
                <a:spcPts val="0"/>
              </a:spcBef>
              <a:spcAft>
                <a:spcPts val="0"/>
              </a:spcAft>
              <a:buSzPts val="1400"/>
              <a:buNone/>
              <a:defRPr sz="3600"/>
            </a:lvl8pPr>
            <a:lvl9pPr lvl="8">
              <a:spcBef>
                <a:spcPts val="0"/>
              </a:spcBef>
              <a:spcAft>
                <a:spcPts val="0"/>
              </a:spcAft>
              <a:buSzPts val="1400"/>
              <a:buNone/>
              <a:defRPr sz="3600"/>
            </a:lvl9pPr>
          </a:lstStyle>
          <a:p>
            <a:endParaRPr/>
          </a:p>
        </p:txBody>
      </p:sp>
      <p:sp>
        <p:nvSpPr>
          <p:cNvPr id="555" name="Shape 555"/>
          <p:cNvSpPr txBox="1">
            <a:spLocks noGrp="1"/>
          </p:cNvSpPr>
          <p:nvPr>
            <p:ph type="body" idx="1"/>
          </p:nvPr>
        </p:nvSpPr>
        <p:spPr>
          <a:xfrm>
            <a:off x="1676400" y="3651251"/>
            <a:ext cx="10363200" cy="8702678"/>
          </a:xfrm>
          <a:prstGeom prst="rect">
            <a:avLst/>
          </a:prstGeom>
          <a:noFill/>
          <a:ln>
            <a:noFill/>
          </a:ln>
        </p:spPr>
        <p:txBody>
          <a:bodyPr spcFirstLastPara="1" wrap="square" lIns="91425" tIns="91425" rIns="91425" bIns="91425" anchor="t" anchorCtr="0"/>
          <a:lstStyle>
            <a:lvl1pPr marL="914400" marR="0" lvl="0" indent="-762000" algn="l" rtl="0">
              <a:lnSpc>
                <a:spcPct val="90000"/>
              </a:lnSpc>
              <a:spcBef>
                <a:spcPts val="1680"/>
              </a:spcBef>
              <a:spcAft>
                <a:spcPts val="0"/>
              </a:spcAft>
              <a:buClr>
                <a:schemeClr val="dk1"/>
              </a:buClr>
              <a:buSzPts val="2400"/>
              <a:buFont typeface="Arial"/>
              <a:buChar char="•"/>
              <a:defRPr sz="4800" b="0" i="0" u="none" strike="noStrike" cap="none">
                <a:solidFill>
                  <a:schemeClr val="dk1"/>
                </a:solidFill>
                <a:latin typeface="Calibri"/>
                <a:ea typeface="Calibri"/>
                <a:cs typeface="Calibri"/>
                <a:sym typeface="Calibri"/>
              </a:defRPr>
            </a:lvl1pPr>
            <a:lvl2pPr marL="1828800" marR="0" lvl="1" indent="-711200" algn="l" rtl="0">
              <a:lnSpc>
                <a:spcPct val="90000"/>
              </a:lnSpc>
              <a:spcBef>
                <a:spcPts val="84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2pPr>
            <a:lvl3pPr marL="2743200" marR="0" lvl="2" indent="-673100" algn="l" rtl="0">
              <a:lnSpc>
                <a:spcPct val="90000"/>
              </a:lnSpc>
              <a:spcBef>
                <a:spcPts val="840"/>
              </a:spcBef>
              <a:spcAft>
                <a:spcPts val="0"/>
              </a:spcAft>
              <a:buClr>
                <a:schemeClr val="dk1"/>
              </a:buClr>
              <a:buSzPts val="1700"/>
              <a:buFont typeface="Arial"/>
              <a:buChar char="•"/>
              <a:defRPr sz="3400" b="0" i="0" u="none" strike="noStrike" cap="none">
                <a:solidFill>
                  <a:schemeClr val="dk1"/>
                </a:solidFill>
                <a:latin typeface="Calibri"/>
                <a:ea typeface="Calibri"/>
                <a:cs typeface="Calibri"/>
                <a:sym typeface="Calibri"/>
              </a:defRPr>
            </a:lvl3pPr>
            <a:lvl4pPr marL="3657600" marR="0" lvl="3"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4pPr>
            <a:lvl5pPr marL="4572000" marR="0" lvl="4"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5pPr>
            <a:lvl6pPr marL="5486400" marR="0" lvl="5"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6pPr>
            <a:lvl7pPr marL="6400800" marR="0" lvl="6"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7pPr>
            <a:lvl8pPr marL="7315200" marR="0" lvl="7"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8pPr>
            <a:lvl9pPr marL="8229600" marR="0" lvl="8"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9pPr>
          </a:lstStyle>
          <a:p>
            <a:endParaRPr/>
          </a:p>
        </p:txBody>
      </p:sp>
      <p:sp>
        <p:nvSpPr>
          <p:cNvPr id="556" name="Shape 556"/>
          <p:cNvSpPr txBox="1">
            <a:spLocks noGrp="1"/>
          </p:cNvSpPr>
          <p:nvPr>
            <p:ph type="body" idx="2"/>
          </p:nvPr>
        </p:nvSpPr>
        <p:spPr>
          <a:xfrm>
            <a:off x="12344400" y="3651251"/>
            <a:ext cx="10363200" cy="8702678"/>
          </a:xfrm>
          <a:prstGeom prst="rect">
            <a:avLst/>
          </a:prstGeom>
          <a:noFill/>
          <a:ln>
            <a:noFill/>
          </a:ln>
        </p:spPr>
        <p:txBody>
          <a:bodyPr spcFirstLastPara="1" wrap="square" lIns="91425" tIns="91425" rIns="91425" bIns="91425" anchor="t" anchorCtr="0"/>
          <a:lstStyle>
            <a:lvl1pPr marL="914400" marR="0" lvl="0" indent="-762000" algn="l" rtl="0">
              <a:lnSpc>
                <a:spcPct val="90000"/>
              </a:lnSpc>
              <a:spcBef>
                <a:spcPts val="1680"/>
              </a:spcBef>
              <a:spcAft>
                <a:spcPts val="0"/>
              </a:spcAft>
              <a:buClr>
                <a:schemeClr val="dk1"/>
              </a:buClr>
              <a:buSzPts val="2400"/>
              <a:buFont typeface="Arial"/>
              <a:buChar char="•"/>
              <a:defRPr sz="4800" b="0" i="0" u="none" strike="noStrike" cap="none">
                <a:solidFill>
                  <a:schemeClr val="dk1"/>
                </a:solidFill>
                <a:latin typeface="Calibri"/>
                <a:ea typeface="Calibri"/>
                <a:cs typeface="Calibri"/>
                <a:sym typeface="Calibri"/>
              </a:defRPr>
            </a:lvl1pPr>
            <a:lvl2pPr marL="1828800" marR="0" lvl="1" indent="-711200" algn="l" rtl="0">
              <a:lnSpc>
                <a:spcPct val="90000"/>
              </a:lnSpc>
              <a:spcBef>
                <a:spcPts val="84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2pPr>
            <a:lvl3pPr marL="2743200" marR="0" lvl="2" indent="-673100" algn="l" rtl="0">
              <a:lnSpc>
                <a:spcPct val="90000"/>
              </a:lnSpc>
              <a:spcBef>
                <a:spcPts val="840"/>
              </a:spcBef>
              <a:spcAft>
                <a:spcPts val="0"/>
              </a:spcAft>
              <a:buClr>
                <a:schemeClr val="dk1"/>
              </a:buClr>
              <a:buSzPts val="1700"/>
              <a:buFont typeface="Arial"/>
              <a:buChar char="•"/>
              <a:defRPr sz="3400" b="0" i="0" u="none" strike="noStrike" cap="none">
                <a:solidFill>
                  <a:schemeClr val="dk1"/>
                </a:solidFill>
                <a:latin typeface="Calibri"/>
                <a:ea typeface="Calibri"/>
                <a:cs typeface="Calibri"/>
                <a:sym typeface="Calibri"/>
              </a:defRPr>
            </a:lvl3pPr>
            <a:lvl4pPr marL="3657600" marR="0" lvl="3"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4pPr>
            <a:lvl5pPr marL="4572000" marR="0" lvl="4"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5pPr>
            <a:lvl6pPr marL="5486400" marR="0" lvl="5"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6pPr>
            <a:lvl7pPr marL="6400800" marR="0" lvl="6"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7pPr>
            <a:lvl8pPr marL="7315200" marR="0" lvl="7"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8pPr>
            <a:lvl9pPr marL="8229600" marR="0" lvl="8"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9pPr>
          </a:lstStyle>
          <a:p>
            <a:endParaRPr/>
          </a:p>
        </p:txBody>
      </p:sp>
      <p:sp>
        <p:nvSpPr>
          <p:cNvPr id="557" name="Shape 557"/>
          <p:cNvSpPr txBox="1">
            <a:spLocks noGrp="1"/>
          </p:cNvSpPr>
          <p:nvPr>
            <p:ph type="dt" idx="10"/>
          </p:nvPr>
        </p:nvSpPr>
        <p:spPr>
          <a:xfrm>
            <a:off x="1676400" y="12712759"/>
            <a:ext cx="5486400" cy="73025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558" name="Shape 558"/>
          <p:cNvSpPr txBox="1">
            <a:spLocks noGrp="1"/>
          </p:cNvSpPr>
          <p:nvPr>
            <p:ph type="ftr" idx="11"/>
          </p:nvPr>
        </p:nvSpPr>
        <p:spPr>
          <a:xfrm>
            <a:off x="8077200" y="12712759"/>
            <a:ext cx="8229600" cy="73025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559" name="Shape 559"/>
          <p:cNvSpPr txBox="1">
            <a:spLocks noGrp="1"/>
          </p:cNvSpPr>
          <p:nvPr>
            <p:ph type="sldNum" idx="12"/>
          </p:nvPr>
        </p:nvSpPr>
        <p:spPr>
          <a:xfrm>
            <a:off x="17221200" y="12712759"/>
            <a:ext cx="5486400" cy="730250"/>
          </a:xfrm>
          <a:prstGeom prst="rect">
            <a:avLst/>
          </a:prstGeom>
          <a:noFill/>
          <a:ln>
            <a:noFill/>
          </a:ln>
        </p:spPr>
        <p:txBody>
          <a:bodyPr spcFirstLastPara="1" wrap="square" lIns="38375" tIns="19200" rIns="38375" bIns="19200" anchor="ctr" anchorCtr="0">
            <a:noAutofit/>
          </a:bodyPr>
          <a:lstStyle>
            <a:lvl1pPr marL="0" marR="0" lvl="0" indent="0" algn="r" rtl="0">
              <a:spcBef>
                <a:spcPts val="0"/>
              </a:spcBef>
              <a:buNone/>
              <a:defRPr sz="2000" b="0" i="0" u="none" strike="noStrike" cap="none">
                <a:solidFill>
                  <a:srgbClr val="888888"/>
                </a:solidFill>
                <a:latin typeface="Calibri"/>
                <a:ea typeface="Calibri"/>
                <a:cs typeface="Calibri"/>
                <a:sym typeface="Calibri"/>
              </a:defRPr>
            </a:lvl1pPr>
            <a:lvl2pPr marL="0" marR="0" lvl="1" indent="0" algn="r" rtl="0">
              <a:spcBef>
                <a:spcPts val="0"/>
              </a:spcBef>
              <a:buNone/>
              <a:defRPr sz="2000" b="0" i="0" u="none" strike="noStrike" cap="none">
                <a:solidFill>
                  <a:srgbClr val="888888"/>
                </a:solidFill>
                <a:latin typeface="Calibri"/>
                <a:ea typeface="Calibri"/>
                <a:cs typeface="Calibri"/>
                <a:sym typeface="Calibri"/>
              </a:defRPr>
            </a:lvl2pPr>
            <a:lvl3pPr marL="0" marR="0" lvl="2" indent="0" algn="r" rtl="0">
              <a:spcBef>
                <a:spcPts val="0"/>
              </a:spcBef>
              <a:buNone/>
              <a:defRPr sz="2000" b="0" i="0" u="none" strike="noStrike" cap="none">
                <a:solidFill>
                  <a:srgbClr val="888888"/>
                </a:solidFill>
                <a:latin typeface="Calibri"/>
                <a:ea typeface="Calibri"/>
                <a:cs typeface="Calibri"/>
                <a:sym typeface="Calibri"/>
              </a:defRPr>
            </a:lvl3pPr>
            <a:lvl4pPr marL="0" marR="0" lvl="3" indent="0" algn="r" rtl="0">
              <a:spcBef>
                <a:spcPts val="0"/>
              </a:spcBef>
              <a:buNone/>
              <a:defRPr sz="2000" b="0" i="0" u="none" strike="noStrike" cap="none">
                <a:solidFill>
                  <a:srgbClr val="888888"/>
                </a:solidFill>
                <a:latin typeface="Calibri"/>
                <a:ea typeface="Calibri"/>
                <a:cs typeface="Calibri"/>
                <a:sym typeface="Calibri"/>
              </a:defRPr>
            </a:lvl4pPr>
            <a:lvl5pPr marL="0" marR="0" lvl="4" indent="0" algn="r" rtl="0">
              <a:spcBef>
                <a:spcPts val="0"/>
              </a:spcBef>
              <a:buNone/>
              <a:defRPr sz="2000" b="0" i="0" u="none" strike="noStrike" cap="none">
                <a:solidFill>
                  <a:srgbClr val="888888"/>
                </a:solidFill>
                <a:latin typeface="Calibri"/>
                <a:ea typeface="Calibri"/>
                <a:cs typeface="Calibri"/>
                <a:sym typeface="Calibri"/>
              </a:defRPr>
            </a:lvl5pPr>
            <a:lvl6pPr marL="0" marR="0" lvl="5" indent="0" algn="r" rtl="0">
              <a:spcBef>
                <a:spcPts val="0"/>
              </a:spcBef>
              <a:buNone/>
              <a:defRPr sz="2000" b="0" i="0" u="none" strike="noStrike" cap="none">
                <a:solidFill>
                  <a:srgbClr val="888888"/>
                </a:solidFill>
                <a:latin typeface="Calibri"/>
                <a:ea typeface="Calibri"/>
                <a:cs typeface="Calibri"/>
                <a:sym typeface="Calibri"/>
              </a:defRPr>
            </a:lvl6pPr>
            <a:lvl7pPr marL="0" marR="0" lvl="6" indent="0" algn="r" rtl="0">
              <a:spcBef>
                <a:spcPts val="0"/>
              </a:spcBef>
              <a:buNone/>
              <a:defRPr sz="2000" b="0" i="0" u="none" strike="noStrike" cap="none">
                <a:solidFill>
                  <a:srgbClr val="888888"/>
                </a:solidFill>
                <a:latin typeface="Calibri"/>
                <a:ea typeface="Calibri"/>
                <a:cs typeface="Calibri"/>
                <a:sym typeface="Calibri"/>
              </a:defRPr>
            </a:lvl7pPr>
            <a:lvl8pPr marL="0" marR="0" lvl="7" indent="0" algn="r" rtl="0">
              <a:spcBef>
                <a:spcPts val="0"/>
              </a:spcBef>
              <a:buNone/>
              <a:defRPr sz="2000" b="0" i="0" u="none" strike="noStrike" cap="none">
                <a:solidFill>
                  <a:srgbClr val="888888"/>
                </a:solidFill>
                <a:latin typeface="Calibri"/>
                <a:ea typeface="Calibri"/>
                <a:cs typeface="Calibri"/>
                <a:sym typeface="Calibri"/>
              </a:defRPr>
            </a:lvl8pPr>
            <a:lvl9pPr marL="0" marR="0" lvl="8" indent="0" algn="r" rtl="0">
              <a:spcBef>
                <a:spcPts val="0"/>
              </a:spcBef>
              <a:buNone/>
              <a:defRPr sz="2000" b="0" i="0" u="none" strike="noStrike" cap="none">
                <a:solidFill>
                  <a:srgbClr val="888888"/>
                </a:solidFill>
                <a:latin typeface="Calibri"/>
                <a:ea typeface="Calibri"/>
                <a:cs typeface="Calibri"/>
                <a:sym typeface="Calibri"/>
              </a:defRPr>
            </a:lvl9pPr>
          </a:lstStyle>
          <a:p>
            <a:fld id="{00000000-1234-1234-1234-123412341234}" type="slidenum">
              <a:rPr lang="en"/>
              <a:pPr/>
              <a:t>‹#›</a:t>
            </a:fld>
            <a:endParaRPr/>
          </a:p>
        </p:txBody>
      </p:sp>
      <p:sp>
        <p:nvSpPr>
          <p:cNvPr id="560" name="Shape 560"/>
          <p:cNvSpPr/>
          <p:nvPr/>
        </p:nvSpPr>
        <p:spPr>
          <a:xfrm>
            <a:off x="7" y="9421647"/>
            <a:ext cx="4833256" cy="4294414"/>
          </a:xfrm>
          <a:prstGeom prst="rect">
            <a:avLst/>
          </a:prstGeom>
          <a:solidFill>
            <a:srgbClr val="121797"/>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561" name="Shape 561"/>
          <p:cNvSpPr/>
          <p:nvPr/>
        </p:nvSpPr>
        <p:spPr>
          <a:xfrm>
            <a:off x="555388" y="8876623"/>
            <a:ext cx="4833256" cy="4294414"/>
          </a:xfrm>
          <a:prstGeom prst="rect">
            <a:avLst/>
          </a:prstGeom>
          <a:solidFill>
            <a:srgbClr val="FEC832"/>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562" name="Shape 562"/>
          <p:cNvSpPr/>
          <p:nvPr/>
        </p:nvSpPr>
        <p:spPr>
          <a:xfrm>
            <a:off x="1203716" y="8300607"/>
            <a:ext cx="4833256" cy="4294414"/>
          </a:xfrm>
          <a:prstGeom prst="rect">
            <a:avLst/>
          </a:prstGeom>
          <a:solidFill>
            <a:srgbClr val="FFFFFF"/>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563" name="Shape 563"/>
          <p:cNvSpPr/>
          <p:nvPr/>
        </p:nvSpPr>
        <p:spPr>
          <a:xfrm>
            <a:off x="19550772" y="63"/>
            <a:ext cx="4833256" cy="4294414"/>
          </a:xfrm>
          <a:prstGeom prst="rect">
            <a:avLst/>
          </a:prstGeom>
          <a:solidFill>
            <a:srgbClr val="121797"/>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564" name="Shape 564"/>
          <p:cNvSpPr/>
          <p:nvPr/>
        </p:nvSpPr>
        <p:spPr>
          <a:xfrm>
            <a:off x="18990252" y="524423"/>
            <a:ext cx="4833256" cy="4294414"/>
          </a:xfrm>
          <a:prstGeom prst="rect">
            <a:avLst/>
          </a:prstGeom>
          <a:solidFill>
            <a:srgbClr val="FEC832"/>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565" name="Shape 565"/>
          <p:cNvSpPr/>
          <p:nvPr/>
        </p:nvSpPr>
        <p:spPr>
          <a:xfrm>
            <a:off x="18383228" y="1095277"/>
            <a:ext cx="4833256" cy="4294414"/>
          </a:xfrm>
          <a:prstGeom prst="rect">
            <a:avLst/>
          </a:prstGeom>
          <a:solidFill>
            <a:srgbClr val="FFFFFF"/>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pic>
        <p:nvPicPr>
          <p:cNvPr id="566" name="Shape 566" descr="FPS Logo Presentations.png"/>
          <p:cNvPicPr preferRelativeResize="0"/>
          <p:nvPr/>
        </p:nvPicPr>
        <p:blipFill rotWithShape="1">
          <a:blip r:embed="rId2">
            <a:alphaModFix/>
          </a:blip>
          <a:srcRect/>
          <a:stretch/>
        </p:blipFill>
        <p:spPr>
          <a:xfrm>
            <a:off x="1217395" y="10863962"/>
            <a:ext cx="4114027" cy="1567248"/>
          </a:xfrm>
          <a:prstGeom prst="rect">
            <a:avLst/>
          </a:prstGeom>
          <a:noFill/>
          <a:ln>
            <a:noFill/>
          </a:ln>
        </p:spPr>
      </p:pic>
    </p:spTree>
    <p:extLst>
      <p:ext uri="{BB962C8B-B14F-4D97-AF65-F5344CB8AC3E}">
        <p14:creationId xmlns:p14="http://schemas.microsoft.com/office/powerpoint/2010/main" val="37830074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67"/>
        <p:cNvGrpSpPr/>
        <p:nvPr/>
      </p:nvGrpSpPr>
      <p:grpSpPr>
        <a:xfrm>
          <a:off x="0" y="0"/>
          <a:ext cx="0" cy="0"/>
          <a:chOff x="0" y="0"/>
          <a:chExt cx="0" cy="0"/>
        </a:xfrm>
      </p:grpSpPr>
      <p:sp>
        <p:nvSpPr>
          <p:cNvPr id="568" name="Shape 568"/>
          <p:cNvSpPr txBox="1">
            <a:spLocks noGrp="1"/>
          </p:cNvSpPr>
          <p:nvPr>
            <p:ph type="title"/>
          </p:nvPr>
        </p:nvSpPr>
        <p:spPr>
          <a:xfrm>
            <a:off x="1679576" y="730259"/>
            <a:ext cx="21031200" cy="2651126"/>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700"/>
              <a:buFont typeface="Calibri"/>
              <a:buNone/>
              <a:defRPr sz="7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3600"/>
            </a:lvl2pPr>
            <a:lvl3pPr lvl="2">
              <a:spcBef>
                <a:spcPts val="0"/>
              </a:spcBef>
              <a:spcAft>
                <a:spcPts val="0"/>
              </a:spcAft>
              <a:buSzPts val="1400"/>
              <a:buNone/>
              <a:defRPr sz="3600"/>
            </a:lvl3pPr>
            <a:lvl4pPr lvl="3">
              <a:spcBef>
                <a:spcPts val="0"/>
              </a:spcBef>
              <a:spcAft>
                <a:spcPts val="0"/>
              </a:spcAft>
              <a:buSzPts val="1400"/>
              <a:buNone/>
              <a:defRPr sz="3600"/>
            </a:lvl4pPr>
            <a:lvl5pPr lvl="4">
              <a:spcBef>
                <a:spcPts val="0"/>
              </a:spcBef>
              <a:spcAft>
                <a:spcPts val="0"/>
              </a:spcAft>
              <a:buSzPts val="1400"/>
              <a:buNone/>
              <a:defRPr sz="3600"/>
            </a:lvl5pPr>
            <a:lvl6pPr lvl="5">
              <a:spcBef>
                <a:spcPts val="0"/>
              </a:spcBef>
              <a:spcAft>
                <a:spcPts val="0"/>
              </a:spcAft>
              <a:buSzPts val="1400"/>
              <a:buNone/>
              <a:defRPr sz="3600"/>
            </a:lvl6pPr>
            <a:lvl7pPr lvl="6">
              <a:spcBef>
                <a:spcPts val="0"/>
              </a:spcBef>
              <a:spcAft>
                <a:spcPts val="0"/>
              </a:spcAft>
              <a:buSzPts val="1400"/>
              <a:buNone/>
              <a:defRPr sz="3600"/>
            </a:lvl7pPr>
            <a:lvl8pPr lvl="7">
              <a:spcBef>
                <a:spcPts val="0"/>
              </a:spcBef>
              <a:spcAft>
                <a:spcPts val="0"/>
              </a:spcAft>
              <a:buSzPts val="1400"/>
              <a:buNone/>
              <a:defRPr sz="3600"/>
            </a:lvl8pPr>
            <a:lvl9pPr lvl="8">
              <a:spcBef>
                <a:spcPts val="0"/>
              </a:spcBef>
              <a:spcAft>
                <a:spcPts val="0"/>
              </a:spcAft>
              <a:buSzPts val="1400"/>
              <a:buNone/>
              <a:defRPr sz="3600"/>
            </a:lvl9pPr>
          </a:lstStyle>
          <a:p>
            <a:endParaRPr/>
          </a:p>
        </p:txBody>
      </p:sp>
      <p:sp>
        <p:nvSpPr>
          <p:cNvPr id="569" name="Shape 569"/>
          <p:cNvSpPr txBox="1">
            <a:spLocks noGrp="1"/>
          </p:cNvSpPr>
          <p:nvPr>
            <p:ph type="body" idx="1"/>
          </p:nvPr>
        </p:nvSpPr>
        <p:spPr>
          <a:xfrm>
            <a:off x="1679579" y="3362326"/>
            <a:ext cx="10315573" cy="1647824"/>
          </a:xfrm>
          <a:prstGeom prst="rect">
            <a:avLst/>
          </a:prstGeom>
          <a:noFill/>
          <a:ln>
            <a:noFill/>
          </a:ln>
        </p:spPr>
        <p:txBody>
          <a:bodyPr spcFirstLastPara="1" wrap="square" lIns="91425" tIns="91425" rIns="91425" bIns="91425" anchor="b" anchorCtr="0"/>
          <a:lstStyle>
            <a:lvl1pPr marL="914400" marR="0" lvl="0" indent="-457200" algn="l" rtl="0">
              <a:lnSpc>
                <a:spcPct val="90000"/>
              </a:lnSpc>
              <a:spcBef>
                <a:spcPts val="1680"/>
              </a:spcBef>
              <a:spcAft>
                <a:spcPts val="0"/>
              </a:spcAft>
              <a:buClr>
                <a:schemeClr val="dk1"/>
              </a:buClr>
              <a:buSzPts val="2000"/>
              <a:buFont typeface="Arial"/>
              <a:buNone/>
              <a:defRPr sz="4000" b="1" i="0" u="none" strike="noStrike" cap="none">
                <a:solidFill>
                  <a:schemeClr val="dk1"/>
                </a:solidFill>
                <a:latin typeface="Calibri"/>
                <a:ea typeface="Calibri"/>
                <a:cs typeface="Calibri"/>
                <a:sym typeface="Calibri"/>
              </a:defRPr>
            </a:lvl1pPr>
            <a:lvl2pPr marL="1828800" marR="0" lvl="1" indent="-457200" algn="l" rtl="0">
              <a:lnSpc>
                <a:spcPct val="90000"/>
              </a:lnSpc>
              <a:spcBef>
                <a:spcPts val="840"/>
              </a:spcBef>
              <a:spcAft>
                <a:spcPts val="0"/>
              </a:spcAft>
              <a:buClr>
                <a:schemeClr val="dk1"/>
              </a:buClr>
              <a:buSzPts val="1700"/>
              <a:buFont typeface="Arial"/>
              <a:buNone/>
              <a:defRPr sz="3400" b="1" i="0" u="none" strike="noStrike" cap="none">
                <a:solidFill>
                  <a:schemeClr val="dk1"/>
                </a:solidFill>
                <a:latin typeface="Calibri"/>
                <a:ea typeface="Calibri"/>
                <a:cs typeface="Calibri"/>
                <a:sym typeface="Calibri"/>
              </a:defRPr>
            </a:lvl2pPr>
            <a:lvl3pPr marL="2743200" marR="0" lvl="2" indent="-457200" algn="l" rtl="0">
              <a:lnSpc>
                <a:spcPct val="90000"/>
              </a:lnSpc>
              <a:spcBef>
                <a:spcPts val="840"/>
              </a:spcBef>
              <a:spcAft>
                <a:spcPts val="0"/>
              </a:spcAft>
              <a:buClr>
                <a:schemeClr val="dk1"/>
              </a:buClr>
              <a:buSzPts val="1500"/>
              <a:buFont typeface="Arial"/>
              <a:buNone/>
              <a:defRPr sz="3000" b="1" i="0" u="none" strike="noStrike" cap="none">
                <a:solidFill>
                  <a:schemeClr val="dk1"/>
                </a:solidFill>
                <a:latin typeface="Calibri"/>
                <a:ea typeface="Calibri"/>
                <a:cs typeface="Calibri"/>
                <a:sym typeface="Calibri"/>
              </a:defRPr>
            </a:lvl3pPr>
            <a:lvl4pPr marL="3657600" marR="0" lvl="3" indent="-457200" algn="l" rtl="0">
              <a:lnSpc>
                <a:spcPct val="90000"/>
              </a:lnSpc>
              <a:spcBef>
                <a:spcPts val="840"/>
              </a:spcBef>
              <a:spcAft>
                <a:spcPts val="0"/>
              </a:spcAft>
              <a:buClr>
                <a:schemeClr val="dk1"/>
              </a:buClr>
              <a:buSzPts val="1300"/>
              <a:buFont typeface="Arial"/>
              <a:buNone/>
              <a:defRPr sz="2600" b="1" i="0" u="none" strike="noStrike" cap="none">
                <a:solidFill>
                  <a:schemeClr val="dk1"/>
                </a:solidFill>
                <a:latin typeface="Calibri"/>
                <a:ea typeface="Calibri"/>
                <a:cs typeface="Calibri"/>
                <a:sym typeface="Calibri"/>
              </a:defRPr>
            </a:lvl4pPr>
            <a:lvl5pPr marL="4572000" marR="0" lvl="4" indent="-457200" algn="l" rtl="0">
              <a:lnSpc>
                <a:spcPct val="90000"/>
              </a:lnSpc>
              <a:spcBef>
                <a:spcPts val="840"/>
              </a:spcBef>
              <a:spcAft>
                <a:spcPts val="0"/>
              </a:spcAft>
              <a:buClr>
                <a:schemeClr val="dk1"/>
              </a:buClr>
              <a:buSzPts val="1300"/>
              <a:buFont typeface="Arial"/>
              <a:buNone/>
              <a:defRPr sz="2600" b="1" i="0" u="none" strike="noStrike" cap="none">
                <a:solidFill>
                  <a:schemeClr val="dk1"/>
                </a:solidFill>
                <a:latin typeface="Calibri"/>
                <a:ea typeface="Calibri"/>
                <a:cs typeface="Calibri"/>
                <a:sym typeface="Calibri"/>
              </a:defRPr>
            </a:lvl5pPr>
            <a:lvl6pPr marL="5486400" marR="0" lvl="5" indent="-457200" algn="l" rtl="0">
              <a:lnSpc>
                <a:spcPct val="90000"/>
              </a:lnSpc>
              <a:spcBef>
                <a:spcPts val="840"/>
              </a:spcBef>
              <a:spcAft>
                <a:spcPts val="0"/>
              </a:spcAft>
              <a:buClr>
                <a:schemeClr val="dk1"/>
              </a:buClr>
              <a:buSzPts val="1300"/>
              <a:buFont typeface="Arial"/>
              <a:buNone/>
              <a:defRPr sz="2600" b="1" i="0" u="none" strike="noStrike" cap="none">
                <a:solidFill>
                  <a:schemeClr val="dk1"/>
                </a:solidFill>
                <a:latin typeface="Calibri"/>
                <a:ea typeface="Calibri"/>
                <a:cs typeface="Calibri"/>
                <a:sym typeface="Calibri"/>
              </a:defRPr>
            </a:lvl6pPr>
            <a:lvl7pPr marL="6400800" marR="0" lvl="6" indent="-457200" algn="l" rtl="0">
              <a:lnSpc>
                <a:spcPct val="90000"/>
              </a:lnSpc>
              <a:spcBef>
                <a:spcPts val="840"/>
              </a:spcBef>
              <a:spcAft>
                <a:spcPts val="0"/>
              </a:spcAft>
              <a:buClr>
                <a:schemeClr val="dk1"/>
              </a:buClr>
              <a:buSzPts val="1300"/>
              <a:buFont typeface="Arial"/>
              <a:buNone/>
              <a:defRPr sz="2600" b="1" i="0" u="none" strike="noStrike" cap="none">
                <a:solidFill>
                  <a:schemeClr val="dk1"/>
                </a:solidFill>
                <a:latin typeface="Calibri"/>
                <a:ea typeface="Calibri"/>
                <a:cs typeface="Calibri"/>
                <a:sym typeface="Calibri"/>
              </a:defRPr>
            </a:lvl7pPr>
            <a:lvl8pPr marL="7315200" marR="0" lvl="7" indent="-457200" algn="l" rtl="0">
              <a:lnSpc>
                <a:spcPct val="90000"/>
              </a:lnSpc>
              <a:spcBef>
                <a:spcPts val="840"/>
              </a:spcBef>
              <a:spcAft>
                <a:spcPts val="0"/>
              </a:spcAft>
              <a:buClr>
                <a:schemeClr val="dk1"/>
              </a:buClr>
              <a:buSzPts val="1300"/>
              <a:buFont typeface="Arial"/>
              <a:buNone/>
              <a:defRPr sz="2600" b="1" i="0" u="none" strike="noStrike" cap="none">
                <a:solidFill>
                  <a:schemeClr val="dk1"/>
                </a:solidFill>
                <a:latin typeface="Calibri"/>
                <a:ea typeface="Calibri"/>
                <a:cs typeface="Calibri"/>
                <a:sym typeface="Calibri"/>
              </a:defRPr>
            </a:lvl8pPr>
            <a:lvl9pPr marL="8229600" marR="0" lvl="8" indent="-457200" algn="l" rtl="0">
              <a:lnSpc>
                <a:spcPct val="90000"/>
              </a:lnSpc>
              <a:spcBef>
                <a:spcPts val="840"/>
              </a:spcBef>
              <a:spcAft>
                <a:spcPts val="0"/>
              </a:spcAft>
              <a:buClr>
                <a:schemeClr val="dk1"/>
              </a:buClr>
              <a:buSzPts val="1300"/>
              <a:buFont typeface="Arial"/>
              <a:buNone/>
              <a:defRPr sz="2600" b="1" i="0" u="none" strike="noStrike" cap="none">
                <a:solidFill>
                  <a:schemeClr val="dk1"/>
                </a:solidFill>
                <a:latin typeface="Calibri"/>
                <a:ea typeface="Calibri"/>
                <a:cs typeface="Calibri"/>
                <a:sym typeface="Calibri"/>
              </a:defRPr>
            </a:lvl9pPr>
          </a:lstStyle>
          <a:p>
            <a:endParaRPr/>
          </a:p>
        </p:txBody>
      </p:sp>
      <p:sp>
        <p:nvSpPr>
          <p:cNvPr id="570" name="Shape 570"/>
          <p:cNvSpPr txBox="1">
            <a:spLocks noGrp="1"/>
          </p:cNvSpPr>
          <p:nvPr>
            <p:ph type="body" idx="2"/>
          </p:nvPr>
        </p:nvSpPr>
        <p:spPr>
          <a:xfrm>
            <a:off x="1679579" y="5010156"/>
            <a:ext cx="10315573" cy="7369176"/>
          </a:xfrm>
          <a:prstGeom prst="rect">
            <a:avLst/>
          </a:prstGeom>
          <a:noFill/>
          <a:ln>
            <a:noFill/>
          </a:ln>
        </p:spPr>
        <p:txBody>
          <a:bodyPr spcFirstLastPara="1" wrap="square" lIns="91425" tIns="91425" rIns="91425" bIns="91425" anchor="t" anchorCtr="0"/>
          <a:lstStyle>
            <a:lvl1pPr marL="914400" marR="0" lvl="0" indent="-762000" algn="l" rtl="0">
              <a:lnSpc>
                <a:spcPct val="90000"/>
              </a:lnSpc>
              <a:spcBef>
                <a:spcPts val="1680"/>
              </a:spcBef>
              <a:spcAft>
                <a:spcPts val="0"/>
              </a:spcAft>
              <a:buClr>
                <a:schemeClr val="dk1"/>
              </a:buClr>
              <a:buSzPts val="2400"/>
              <a:buFont typeface="Arial"/>
              <a:buChar char="•"/>
              <a:defRPr sz="4800" b="0" i="0" u="none" strike="noStrike" cap="none">
                <a:solidFill>
                  <a:schemeClr val="dk1"/>
                </a:solidFill>
                <a:latin typeface="Calibri"/>
                <a:ea typeface="Calibri"/>
                <a:cs typeface="Calibri"/>
                <a:sym typeface="Calibri"/>
              </a:defRPr>
            </a:lvl1pPr>
            <a:lvl2pPr marL="1828800" marR="0" lvl="1" indent="-711200" algn="l" rtl="0">
              <a:lnSpc>
                <a:spcPct val="90000"/>
              </a:lnSpc>
              <a:spcBef>
                <a:spcPts val="84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2pPr>
            <a:lvl3pPr marL="2743200" marR="0" lvl="2" indent="-673100" algn="l" rtl="0">
              <a:lnSpc>
                <a:spcPct val="90000"/>
              </a:lnSpc>
              <a:spcBef>
                <a:spcPts val="840"/>
              </a:spcBef>
              <a:spcAft>
                <a:spcPts val="0"/>
              </a:spcAft>
              <a:buClr>
                <a:schemeClr val="dk1"/>
              </a:buClr>
              <a:buSzPts val="1700"/>
              <a:buFont typeface="Arial"/>
              <a:buChar char="•"/>
              <a:defRPr sz="3400" b="0" i="0" u="none" strike="noStrike" cap="none">
                <a:solidFill>
                  <a:schemeClr val="dk1"/>
                </a:solidFill>
                <a:latin typeface="Calibri"/>
                <a:ea typeface="Calibri"/>
                <a:cs typeface="Calibri"/>
                <a:sym typeface="Calibri"/>
              </a:defRPr>
            </a:lvl3pPr>
            <a:lvl4pPr marL="3657600" marR="0" lvl="3"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4pPr>
            <a:lvl5pPr marL="4572000" marR="0" lvl="4"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5pPr>
            <a:lvl6pPr marL="5486400" marR="0" lvl="5"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6pPr>
            <a:lvl7pPr marL="6400800" marR="0" lvl="6"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7pPr>
            <a:lvl8pPr marL="7315200" marR="0" lvl="7"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8pPr>
            <a:lvl9pPr marL="8229600" marR="0" lvl="8"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9pPr>
          </a:lstStyle>
          <a:p>
            <a:endParaRPr/>
          </a:p>
        </p:txBody>
      </p:sp>
      <p:sp>
        <p:nvSpPr>
          <p:cNvPr id="571" name="Shape 571"/>
          <p:cNvSpPr txBox="1">
            <a:spLocks noGrp="1"/>
          </p:cNvSpPr>
          <p:nvPr>
            <p:ph type="body" idx="3"/>
          </p:nvPr>
        </p:nvSpPr>
        <p:spPr>
          <a:xfrm>
            <a:off x="12344420" y="3362326"/>
            <a:ext cx="10366376" cy="1647824"/>
          </a:xfrm>
          <a:prstGeom prst="rect">
            <a:avLst/>
          </a:prstGeom>
          <a:noFill/>
          <a:ln>
            <a:noFill/>
          </a:ln>
        </p:spPr>
        <p:txBody>
          <a:bodyPr spcFirstLastPara="1" wrap="square" lIns="91425" tIns="91425" rIns="91425" bIns="91425" anchor="b" anchorCtr="0"/>
          <a:lstStyle>
            <a:lvl1pPr marL="914400" marR="0" lvl="0" indent="-457200" algn="l" rtl="0">
              <a:lnSpc>
                <a:spcPct val="90000"/>
              </a:lnSpc>
              <a:spcBef>
                <a:spcPts val="1680"/>
              </a:spcBef>
              <a:spcAft>
                <a:spcPts val="0"/>
              </a:spcAft>
              <a:buClr>
                <a:schemeClr val="dk1"/>
              </a:buClr>
              <a:buSzPts val="2000"/>
              <a:buFont typeface="Arial"/>
              <a:buNone/>
              <a:defRPr sz="4000" b="1" i="0" u="none" strike="noStrike" cap="none">
                <a:solidFill>
                  <a:schemeClr val="dk1"/>
                </a:solidFill>
                <a:latin typeface="Calibri"/>
                <a:ea typeface="Calibri"/>
                <a:cs typeface="Calibri"/>
                <a:sym typeface="Calibri"/>
              </a:defRPr>
            </a:lvl1pPr>
            <a:lvl2pPr marL="1828800" marR="0" lvl="1" indent="-457200" algn="l" rtl="0">
              <a:lnSpc>
                <a:spcPct val="90000"/>
              </a:lnSpc>
              <a:spcBef>
                <a:spcPts val="840"/>
              </a:spcBef>
              <a:spcAft>
                <a:spcPts val="0"/>
              </a:spcAft>
              <a:buClr>
                <a:schemeClr val="dk1"/>
              </a:buClr>
              <a:buSzPts val="1700"/>
              <a:buFont typeface="Arial"/>
              <a:buNone/>
              <a:defRPr sz="3400" b="1" i="0" u="none" strike="noStrike" cap="none">
                <a:solidFill>
                  <a:schemeClr val="dk1"/>
                </a:solidFill>
                <a:latin typeface="Calibri"/>
                <a:ea typeface="Calibri"/>
                <a:cs typeface="Calibri"/>
                <a:sym typeface="Calibri"/>
              </a:defRPr>
            </a:lvl2pPr>
            <a:lvl3pPr marL="2743200" marR="0" lvl="2" indent="-457200" algn="l" rtl="0">
              <a:lnSpc>
                <a:spcPct val="90000"/>
              </a:lnSpc>
              <a:spcBef>
                <a:spcPts val="840"/>
              </a:spcBef>
              <a:spcAft>
                <a:spcPts val="0"/>
              </a:spcAft>
              <a:buClr>
                <a:schemeClr val="dk1"/>
              </a:buClr>
              <a:buSzPts val="1500"/>
              <a:buFont typeface="Arial"/>
              <a:buNone/>
              <a:defRPr sz="3000" b="1" i="0" u="none" strike="noStrike" cap="none">
                <a:solidFill>
                  <a:schemeClr val="dk1"/>
                </a:solidFill>
                <a:latin typeface="Calibri"/>
                <a:ea typeface="Calibri"/>
                <a:cs typeface="Calibri"/>
                <a:sym typeface="Calibri"/>
              </a:defRPr>
            </a:lvl3pPr>
            <a:lvl4pPr marL="3657600" marR="0" lvl="3" indent="-457200" algn="l" rtl="0">
              <a:lnSpc>
                <a:spcPct val="90000"/>
              </a:lnSpc>
              <a:spcBef>
                <a:spcPts val="840"/>
              </a:spcBef>
              <a:spcAft>
                <a:spcPts val="0"/>
              </a:spcAft>
              <a:buClr>
                <a:schemeClr val="dk1"/>
              </a:buClr>
              <a:buSzPts val="1300"/>
              <a:buFont typeface="Arial"/>
              <a:buNone/>
              <a:defRPr sz="2600" b="1" i="0" u="none" strike="noStrike" cap="none">
                <a:solidFill>
                  <a:schemeClr val="dk1"/>
                </a:solidFill>
                <a:latin typeface="Calibri"/>
                <a:ea typeface="Calibri"/>
                <a:cs typeface="Calibri"/>
                <a:sym typeface="Calibri"/>
              </a:defRPr>
            </a:lvl4pPr>
            <a:lvl5pPr marL="4572000" marR="0" lvl="4" indent="-457200" algn="l" rtl="0">
              <a:lnSpc>
                <a:spcPct val="90000"/>
              </a:lnSpc>
              <a:spcBef>
                <a:spcPts val="840"/>
              </a:spcBef>
              <a:spcAft>
                <a:spcPts val="0"/>
              </a:spcAft>
              <a:buClr>
                <a:schemeClr val="dk1"/>
              </a:buClr>
              <a:buSzPts val="1300"/>
              <a:buFont typeface="Arial"/>
              <a:buNone/>
              <a:defRPr sz="2600" b="1" i="0" u="none" strike="noStrike" cap="none">
                <a:solidFill>
                  <a:schemeClr val="dk1"/>
                </a:solidFill>
                <a:latin typeface="Calibri"/>
                <a:ea typeface="Calibri"/>
                <a:cs typeface="Calibri"/>
                <a:sym typeface="Calibri"/>
              </a:defRPr>
            </a:lvl5pPr>
            <a:lvl6pPr marL="5486400" marR="0" lvl="5" indent="-457200" algn="l" rtl="0">
              <a:lnSpc>
                <a:spcPct val="90000"/>
              </a:lnSpc>
              <a:spcBef>
                <a:spcPts val="840"/>
              </a:spcBef>
              <a:spcAft>
                <a:spcPts val="0"/>
              </a:spcAft>
              <a:buClr>
                <a:schemeClr val="dk1"/>
              </a:buClr>
              <a:buSzPts val="1300"/>
              <a:buFont typeface="Arial"/>
              <a:buNone/>
              <a:defRPr sz="2600" b="1" i="0" u="none" strike="noStrike" cap="none">
                <a:solidFill>
                  <a:schemeClr val="dk1"/>
                </a:solidFill>
                <a:latin typeface="Calibri"/>
                <a:ea typeface="Calibri"/>
                <a:cs typeface="Calibri"/>
                <a:sym typeface="Calibri"/>
              </a:defRPr>
            </a:lvl6pPr>
            <a:lvl7pPr marL="6400800" marR="0" lvl="6" indent="-457200" algn="l" rtl="0">
              <a:lnSpc>
                <a:spcPct val="90000"/>
              </a:lnSpc>
              <a:spcBef>
                <a:spcPts val="840"/>
              </a:spcBef>
              <a:spcAft>
                <a:spcPts val="0"/>
              </a:spcAft>
              <a:buClr>
                <a:schemeClr val="dk1"/>
              </a:buClr>
              <a:buSzPts val="1300"/>
              <a:buFont typeface="Arial"/>
              <a:buNone/>
              <a:defRPr sz="2600" b="1" i="0" u="none" strike="noStrike" cap="none">
                <a:solidFill>
                  <a:schemeClr val="dk1"/>
                </a:solidFill>
                <a:latin typeface="Calibri"/>
                <a:ea typeface="Calibri"/>
                <a:cs typeface="Calibri"/>
                <a:sym typeface="Calibri"/>
              </a:defRPr>
            </a:lvl7pPr>
            <a:lvl8pPr marL="7315200" marR="0" lvl="7" indent="-457200" algn="l" rtl="0">
              <a:lnSpc>
                <a:spcPct val="90000"/>
              </a:lnSpc>
              <a:spcBef>
                <a:spcPts val="840"/>
              </a:spcBef>
              <a:spcAft>
                <a:spcPts val="0"/>
              </a:spcAft>
              <a:buClr>
                <a:schemeClr val="dk1"/>
              </a:buClr>
              <a:buSzPts val="1300"/>
              <a:buFont typeface="Arial"/>
              <a:buNone/>
              <a:defRPr sz="2600" b="1" i="0" u="none" strike="noStrike" cap="none">
                <a:solidFill>
                  <a:schemeClr val="dk1"/>
                </a:solidFill>
                <a:latin typeface="Calibri"/>
                <a:ea typeface="Calibri"/>
                <a:cs typeface="Calibri"/>
                <a:sym typeface="Calibri"/>
              </a:defRPr>
            </a:lvl8pPr>
            <a:lvl9pPr marL="8229600" marR="0" lvl="8" indent="-457200" algn="l" rtl="0">
              <a:lnSpc>
                <a:spcPct val="90000"/>
              </a:lnSpc>
              <a:spcBef>
                <a:spcPts val="840"/>
              </a:spcBef>
              <a:spcAft>
                <a:spcPts val="0"/>
              </a:spcAft>
              <a:buClr>
                <a:schemeClr val="dk1"/>
              </a:buClr>
              <a:buSzPts val="1300"/>
              <a:buFont typeface="Arial"/>
              <a:buNone/>
              <a:defRPr sz="2600" b="1" i="0" u="none" strike="noStrike" cap="none">
                <a:solidFill>
                  <a:schemeClr val="dk1"/>
                </a:solidFill>
                <a:latin typeface="Calibri"/>
                <a:ea typeface="Calibri"/>
                <a:cs typeface="Calibri"/>
                <a:sym typeface="Calibri"/>
              </a:defRPr>
            </a:lvl9pPr>
          </a:lstStyle>
          <a:p>
            <a:endParaRPr/>
          </a:p>
        </p:txBody>
      </p:sp>
      <p:sp>
        <p:nvSpPr>
          <p:cNvPr id="572" name="Shape 572"/>
          <p:cNvSpPr txBox="1">
            <a:spLocks noGrp="1"/>
          </p:cNvSpPr>
          <p:nvPr>
            <p:ph type="body" idx="4"/>
          </p:nvPr>
        </p:nvSpPr>
        <p:spPr>
          <a:xfrm>
            <a:off x="12344420" y="5010156"/>
            <a:ext cx="10366376" cy="7369176"/>
          </a:xfrm>
          <a:prstGeom prst="rect">
            <a:avLst/>
          </a:prstGeom>
          <a:noFill/>
          <a:ln>
            <a:noFill/>
          </a:ln>
        </p:spPr>
        <p:txBody>
          <a:bodyPr spcFirstLastPara="1" wrap="square" lIns="91425" tIns="91425" rIns="91425" bIns="91425" anchor="t" anchorCtr="0"/>
          <a:lstStyle>
            <a:lvl1pPr marL="914400" marR="0" lvl="0" indent="-762000" algn="l" rtl="0">
              <a:lnSpc>
                <a:spcPct val="90000"/>
              </a:lnSpc>
              <a:spcBef>
                <a:spcPts val="1680"/>
              </a:spcBef>
              <a:spcAft>
                <a:spcPts val="0"/>
              </a:spcAft>
              <a:buClr>
                <a:schemeClr val="dk1"/>
              </a:buClr>
              <a:buSzPts val="2400"/>
              <a:buFont typeface="Arial"/>
              <a:buChar char="•"/>
              <a:defRPr sz="4800" b="0" i="0" u="none" strike="noStrike" cap="none">
                <a:solidFill>
                  <a:schemeClr val="dk1"/>
                </a:solidFill>
                <a:latin typeface="Calibri"/>
                <a:ea typeface="Calibri"/>
                <a:cs typeface="Calibri"/>
                <a:sym typeface="Calibri"/>
              </a:defRPr>
            </a:lvl1pPr>
            <a:lvl2pPr marL="1828800" marR="0" lvl="1" indent="-711200" algn="l" rtl="0">
              <a:lnSpc>
                <a:spcPct val="90000"/>
              </a:lnSpc>
              <a:spcBef>
                <a:spcPts val="84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2pPr>
            <a:lvl3pPr marL="2743200" marR="0" lvl="2" indent="-673100" algn="l" rtl="0">
              <a:lnSpc>
                <a:spcPct val="90000"/>
              </a:lnSpc>
              <a:spcBef>
                <a:spcPts val="840"/>
              </a:spcBef>
              <a:spcAft>
                <a:spcPts val="0"/>
              </a:spcAft>
              <a:buClr>
                <a:schemeClr val="dk1"/>
              </a:buClr>
              <a:buSzPts val="1700"/>
              <a:buFont typeface="Arial"/>
              <a:buChar char="•"/>
              <a:defRPr sz="3400" b="0" i="0" u="none" strike="noStrike" cap="none">
                <a:solidFill>
                  <a:schemeClr val="dk1"/>
                </a:solidFill>
                <a:latin typeface="Calibri"/>
                <a:ea typeface="Calibri"/>
                <a:cs typeface="Calibri"/>
                <a:sym typeface="Calibri"/>
              </a:defRPr>
            </a:lvl3pPr>
            <a:lvl4pPr marL="3657600" marR="0" lvl="3"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4pPr>
            <a:lvl5pPr marL="4572000" marR="0" lvl="4"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5pPr>
            <a:lvl6pPr marL="5486400" marR="0" lvl="5"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6pPr>
            <a:lvl7pPr marL="6400800" marR="0" lvl="6"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7pPr>
            <a:lvl8pPr marL="7315200" marR="0" lvl="7"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8pPr>
            <a:lvl9pPr marL="8229600" marR="0" lvl="8"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9pPr>
          </a:lstStyle>
          <a:p>
            <a:endParaRPr/>
          </a:p>
        </p:txBody>
      </p:sp>
      <p:sp>
        <p:nvSpPr>
          <p:cNvPr id="573" name="Shape 573"/>
          <p:cNvSpPr txBox="1">
            <a:spLocks noGrp="1"/>
          </p:cNvSpPr>
          <p:nvPr>
            <p:ph type="dt" idx="10"/>
          </p:nvPr>
        </p:nvSpPr>
        <p:spPr>
          <a:xfrm>
            <a:off x="1676400" y="12712759"/>
            <a:ext cx="5486400" cy="73025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574" name="Shape 574"/>
          <p:cNvSpPr txBox="1">
            <a:spLocks noGrp="1"/>
          </p:cNvSpPr>
          <p:nvPr>
            <p:ph type="ftr" idx="11"/>
          </p:nvPr>
        </p:nvSpPr>
        <p:spPr>
          <a:xfrm>
            <a:off x="8077200" y="12712759"/>
            <a:ext cx="8229600" cy="73025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575" name="Shape 575"/>
          <p:cNvSpPr txBox="1">
            <a:spLocks noGrp="1"/>
          </p:cNvSpPr>
          <p:nvPr>
            <p:ph type="sldNum" idx="12"/>
          </p:nvPr>
        </p:nvSpPr>
        <p:spPr>
          <a:xfrm>
            <a:off x="17221200" y="12712759"/>
            <a:ext cx="5486400" cy="730250"/>
          </a:xfrm>
          <a:prstGeom prst="rect">
            <a:avLst/>
          </a:prstGeom>
          <a:noFill/>
          <a:ln>
            <a:noFill/>
          </a:ln>
        </p:spPr>
        <p:txBody>
          <a:bodyPr spcFirstLastPara="1" wrap="square" lIns="38375" tIns="19200" rIns="38375" bIns="19200" anchor="ctr" anchorCtr="0">
            <a:noAutofit/>
          </a:bodyPr>
          <a:lstStyle>
            <a:lvl1pPr marL="0" marR="0" lvl="0" indent="0" algn="r" rtl="0">
              <a:spcBef>
                <a:spcPts val="0"/>
              </a:spcBef>
              <a:buNone/>
              <a:defRPr sz="2000" b="0" i="0" u="none" strike="noStrike" cap="none">
                <a:solidFill>
                  <a:srgbClr val="888888"/>
                </a:solidFill>
                <a:latin typeface="Calibri"/>
                <a:ea typeface="Calibri"/>
                <a:cs typeface="Calibri"/>
                <a:sym typeface="Calibri"/>
              </a:defRPr>
            </a:lvl1pPr>
            <a:lvl2pPr marL="0" marR="0" lvl="1" indent="0" algn="r" rtl="0">
              <a:spcBef>
                <a:spcPts val="0"/>
              </a:spcBef>
              <a:buNone/>
              <a:defRPr sz="2000" b="0" i="0" u="none" strike="noStrike" cap="none">
                <a:solidFill>
                  <a:srgbClr val="888888"/>
                </a:solidFill>
                <a:latin typeface="Calibri"/>
                <a:ea typeface="Calibri"/>
                <a:cs typeface="Calibri"/>
                <a:sym typeface="Calibri"/>
              </a:defRPr>
            </a:lvl2pPr>
            <a:lvl3pPr marL="0" marR="0" lvl="2" indent="0" algn="r" rtl="0">
              <a:spcBef>
                <a:spcPts val="0"/>
              </a:spcBef>
              <a:buNone/>
              <a:defRPr sz="2000" b="0" i="0" u="none" strike="noStrike" cap="none">
                <a:solidFill>
                  <a:srgbClr val="888888"/>
                </a:solidFill>
                <a:latin typeface="Calibri"/>
                <a:ea typeface="Calibri"/>
                <a:cs typeface="Calibri"/>
                <a:sym typeface="Calibri"/>
              </a:defRPr>
            </a:lvl3pPr>
            <a:lvl4pPr marL="0" marR="0" lvl="3" indent="0" algn="r" rtl="0">
              <a:spcBef>
                <a:spcPts val="0"/>
              </a:spcBef>
              <a:buNone/>
              <a:defRPr sz="2000" b="0" i="0" u="none" strike="noStrike" cap="none">
                <a:solidFill>
                  <a:srgbClr val="888888"/>
                </a:solidFill>
                <a:latin typeface="Calibri"/>
                <a:ea typeface="Calibri"/>
                <a:cs typeface="Calibri"/>
                <a:sym typeface="Calibri"/>
              </a:defRPr>
            </a:lvl4pPr>
            <a:lvl5pPr marL="0" marR="0" lvl="4" indent="0" algn="r" rtl="0">
              <a:spcBef>
                <a:spcPts val="0"/>
              </a:spcBef>
              <a:buNone/>
              <a:defRPr sz="2000" b="0" i="0" u="none" strike="noStrike" cap="none">
                <a:solidFill>
                  <a:srgbClr val="888888"/>
                </a:solidFill>
                <a:latin typeface="Calibri"/>
                <a:ea typeface="Calibri"/>
                <a:cs typeface="Calibri"/>
                <a:sym typeface="Calibri"/>
              </a:defRPr>
            </a:lvl5pPr>
            <a:lvl6pPr marL="0" marR="0" lvl="5" indent="0" algn="r" rtl="0">
              <a:spcBef>
                <a:spcPts val="0"/>
              </a:spcBef>
              <a:buNone/>
              <a:defRPr sz="2000" b="0" i="0" u="none" strike="noStrike" cap="none">
                <a:solidFill>
                  <a:srgbClr val="888888"/>
                </a:solidFill>
                <a:latin typeface="Calibri"/>
                <a:ea typeface="Calibri"/>
                <a:cs typeface="Calibri"/>
                <a:sym typeface="Calibri"/>
              </a:defRPr>
            </a:lvl6pPr>
            <a:lvl7pPr marL="0" marR="0" lvl="6" indent="0" algn="r" rtl="0">
              <a:spcBef>
                <a:spcPts val="0"/>
              </a:spcBef>
              <a:buNone/>
              <a:defRPr sz="2000" b="0" i="0" u="none" strike="noStrike" cap="none">
                <a:solidFill>
                  <a:srgbClr val="888888"/>
                </a:solidFill>
                <a:latin typeface="Calibri"/>
                <a:ea typeface="Calibri"/>
                <a:cs typeface="Calibri"/>
                <a:sym typeface="Calibri"/>
              </a:defRPr>
            </a:lvl7pPr>
            <a:lvl8pPr marL="0" marR="0" lvl="7" indent="0" algn="r" rtl="0">
              <a:spcBef>
                <a:spcPts val="0"/>
              </a:spcBef>
              <a:buNone/>
              <a:defRPr sz="2000" b="0" i="0" u="none" strike="noStrike" cap="none">
                <a:solidFill>
                  <a:srgbClr val="888888"/>
                </a:solidFill>
                <a:latin typeface="Calibri"/>
                <a:ea typeface="Calibri"/>
                <a:cs typeface="Calibri"/>
                <a:sym typeface="Calibri"/>
              </a:defRPr>
            </a:lvl8pPr>
            <a:lvl9pPr marL="0" marR="0" lvl="8" indent="0" algn="r" rtl="0">
              <a:spcBef>
                <a:spcPts val="0"/>
              </a:spcBef>
              <a:buNone/>
              <a:defRPr sz="2000" b="0" i="0" u="none" strike="noStrike" cap="none">
                <a:solidFill>
                  <a:srgbClr val="888888"/>
                </a:solidFill>
                <a:latin typeface="Calibri"/>
                <a:ea typeface="Calibri"/>
                <a:cs typeface="Calibri"/>
                <a:sym typeface="Calibri"/>
              </a:defRPr>
            </a:lvl9pPr>
          </a:lstStyle>
          <a:p>
            <a:fld id="{00000000-1234-1234-1234-123412341234}" type="slidenum">
              <a:rPr lang="en"/>
              <a:pPr/>
              <a:t>‹#›</a:t>
            </a:fld>
            <a:endParaRPr/>
          </a:p>
        </p:txBody>
      </p:sp>
      <p:sp>
        <p:nvSpPr>
          <p:cNvPr id="576" name="Shape 576"/>
          <p:cNvSpPr/>
          <p:nvPr/>
        </p:nvSpPr>
        <p:spPr>
          <a:xfrm>
            <a:off x="7" y="9421647"/>
            <a:ext cx="4833256" cy="4294414"/>
          </a:xfrm>
          <a:prstGeom prst="rect">
            <a:avLst/>
          </a:prstGeom>
          <a:solidFill>
            <a:srgbClr val="121797"/>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577" name="Shape 577"/>
          <p:cNvSpPr/>
          <p:nvPr/>
        </p:nvSpPr>
        <p:spPr>
          <a:xfrm>
            <a:off x="555388" y="8876623"/>
            <a:ext cx="4833256" cy="4294414"/>
          </a:xfrm>
          <a:prstGeom prst="rect">
            <a:avLst/>
          </a:prstGeom>
          <a:solidFill>
            <a:srgbClr val="FEC832"/>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578" name="Shape 578"/>
          <p:cNvSpPr/>
          <p:nvPr/>
        </p:nvSpPr>
        <p:spPr>
          <a:xfrm>
            <a:off x="1203716" y="8300607"/>
            <a:ext cx="4833256" cy="4294414"/>
          </a:xfrm>
          <a:prstGeom prst="rect">
            <a:avLst/>
          </a:prstGeom>
          <a:solidFill>
            <a:srgbClr val="FFFFFF"/>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579" name="Shape 579"/>
          <p:cNvSpPr/>
          <p:nvPr/>
        </p:nvSpPr>
        <p:spPr>
          <a:xfrm>
            <a:off x="19550772" y="63"/>
            <a:ext cx="4833256" cy="4294414"/>
          </a:xfrm>
          <a:prstGeom prst="rect">
            <a:avLst/>
          </a:prstGeom>
          <a:solidFill>
            <a:srgbClr val="121797"/>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580" name="Shape 580"/>
          <p:cNvSpPr/>
          <p:nvPr/>
        </p:nvSpPr>
        <p:spPr>
          <a:xfrm>
            <a:off x="18990252" y="524423"/>
            <a:ext cx="4833256" cy="4294414"/>
          </a:xfrm>
          <a:prstGeom prst="rect">
            <a:avLst/>
          </a:prstGeom>
          <a:solidFill>
            <a:srgbClr val="FEC832"/>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581" name="Shape 581"/>
          <p:cNvSpPr/>
          <p:nvPr/>
        </p:nvSpPr>
        <p:spPr>
          <a:xfrm>
            <a:off x="18383228" y="1095277"/>
            <a:ext cx="4833256" cy="4294414"/>
          </a:xfrm>
          <a:prstGeom prst="rect">
            <a:avLst/>
          </a:prstGeom>
          <a:solidFill>
            <a:srgbClr val="FFFFFF"/>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pic>
        <p:nvPicPr>
          <p:cNvPr id="582" name="Shape 582" descr="FPS Logo Presentations.png"/>
          <p:cNvPicPr preferRelativeResize="0"/>
          <p:nvPr/>
        </p:nvPicPr>
        <p:blipFill rotWithShape="1">
          <a:blip r:embed="rId2">
            <a:alphaModFix/>
          </a:blip>
          <a:srcRect/>
          <a:stretch/>
        </p:blipFill>
        <p:spPr>
          <a:xfrm>
            <a:off x="1217395" y="10863962"/>
            <a:ext cx="4114027" cy="1567248"/>
          </a:xfrm>
          <a:prstGeom prst="rect">
            <a:avLst/>
          </a:prstGeom>
          <a:noFill/>
          <a:ln>
            <a:noFill/>
          </a:ln>
        </p:spPr>
      </p:pic>
    </p:spTree>
    <p:extLst>
      <p:ext uri="{BB962C8B-B14F-4D97-AF65-F5344CB8AC3E}">
        <p14:creationId xmlns:p14="http://schemas.microsoft.com/office/powerpoint/2010/main" val="607803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0F2AF2-EA92-44F8-853B-5E3554E36C48}" type="datetimeFigureOut">
              <a:rPr lang="en-US" smtClean="0"/>
              <a:pPr/>
              <a:t>11/7/18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575539-BFBE-477A-BDB6-9CA7B44D81A5}" type="slidenum">
              <a:rPr lang="en-US" smtClean="0"/>
              <a:pPr/>
              <a:t>‹#›</a:t>
            </a:fld>
            <a:endParaRPr lang="en-US"/>
          </a:p>
        </p:txBody>
      </p:sp>
      <p:sp>
        <p:nvSpPr>
          <p:cNvPr id="10" name="Rectangle 9"/>
          <p:cNvSpPr/>
          <p:nvPr userDrawn="1"/>
        </p:nvSpPr>
        <p:spPr>
          <a:xfrm>
            <a:off x="0" y="9421586"/>
            <a:ext cx="4833257" cy="4294414"/>
          </a:xfrm>
          <a:prstGeom prst="rect">
            <a:avLst/>
          </a:prstGeom>
          <a:solidFill>
            <a:srgbClr val="121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555356" y="8876562"/>
            <a:ext cx="4833257" cy="4294414"/>
          </a:xfrm>
          <a:prstGeom prst="rect">
            <a:avLst/>
          </a:prstGeom>
          <a:solidFill>
            <a:srgbClr val="FEC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203696" y="8300543"/>
            <a:ext cx="4833257" cy="42944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9550743" y="0"/>
            <a:ext cx="4833257" cy="4294414"/>
          </a:xfrm>
          <a:prstGeom prst="rect">
            <a:avLst/>
          </a:prstGeom>
          <a:solidFill>
            <a:srgbClr val="121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18990220" y="524359"/>
            <a:ext cx="4833257" cy="4294414"/>
          </a:xfrm>
          <a:prstGeom prst="rect">
            <a:avLst/>
          </a:prstGeom>
          <a:solidFill>
            <a:srgbClr val="FEC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18383197" y="1095214"/>
            <a:ext cx="4833257" cy="42944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FPS Logo Presentation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7393" y="10863962"/>
            <a:ext cx="4114027" cy="1567248"/>
          </a:xfrm>
          <a:prstGeom prst="rect">
            <a:avLst/>
          </a:prstGeom>
        </p:spPr>
      </p:pic>
    </p:spTree>
    <p:extLst>
      <p:ext uri="{BB962C8B-B14F-4D97-AF65-F5344CB8AC3E}">
        <p14:creationId xmlns:p14="http://schemas.microsoft.com/office/powerpoint/2010/main" val="4069024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3"/>
        <p:cNvGrpSpPr/>
        <p:nvPr/>
      </p:nvGrpSpPr>
      <p:grpSpPr>
        <a:xfrm>
          <a:off x="0" y="0"/>
          <a:ext cx="0" cy="0"/>
          <a:chOff x="0" y="0"/>
          <a:chExt cx="0" cy="0"/>
        </a:xfrm>
      </p:grpSpPr>
      <p:sp>
        <p:nvSpPr>
          <p:cNvPr id="584" name="Shape 584"/>
          <p:cNvSpPr txBox="1">
            <a:spLocks noGrp="1"/>
          </p:cNvSpPr>
          <p:nvPr>
            <p:ph type="title"/>
          </p:nvPr>
        </p:nvSpPr>
        <p:spPr>
          <a:xfrm>
            <a:off x="1676400" y="730259"/>
            <a:ext cx="21031200" cy="2651126"/>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700"/>
              <a:buFont typeface="Calibri"/>
              <a:buNone/>
              <a:defRPr sz="7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3600"/>
            </a:lvl2pPr>
            <a:lvl3pPr lvl="2">
              <a:spcBef>
                <a:spcPts val="0"/>
              </a:spcBef>
              <a:spcAft>
                <a:spcPts val="0"/>
              </a:spcAft>
              <a:buSzPts val="1400"/>
              <a:buNone/>
              <a:defRPr sz="3600"/>
            </a:lvl3pPr>
            <a:lvl4pPr lvl="3">
              <a:spcBef>
                <a:spcPts val="0"/>
              </a:spcBef>
              <a:spcAft>
                <a:spcPts val="0"/>
              </a:spcAft>
              <a:buSzPts val="1400"/>
              <a:buNone/>
              <a:defRPr sz="3600"/>
            </a:lvl4pPr>
            <a:lvl5pPr lvl="4">
              <a:spcBef>
                <a:spcPts val="0"/>
              </a:spcBef>
              <a:spcAft>
                <a:spcPts val="0"/>
              </a:spcAft>
              <a:buSzPts val="1400"/>
              <a:buNone/>
              <a:defRPr sz="3600"/>
            </a:lvl5pPr>
            <a:lvl6pPr lvl="5">
              <a:spcBef>
                <a:spcPts val="0"/>
              </a:spcBef>
              <a:spcAft>
                <a:spcPts val="0"/>
              </a:spcAft>
              <a:buSzPts val="1400"/>
              <a:buNone/>
              <a:defRPr sz="3600"/>
            </a:lvl6pPr>
            <a:lvl7pPr lvl="6">
              <a:spcBef>
                <a:spcPts val="0"/>
              </a:spcBef>
              <a:spcAft>
                <a:spcPts val="0"/>
              </a:spcAft>
              <a:buSzPts val="1400"/>
              <a:buNone/>
              <a:defRPr sz="3600"/>
            </a:lvl7pPr>
            <a:lvl8pPr lvl="7">
              <a:spcBef>
                <a:spcPts val="0"/>
              </a:spcBef>
              <a:spcAft>
                <a:spcPts val="0"/>
              </a:spcAft>
              <a:buSzPts val="1400"/>
              <a:buNone/>
              <a:defRPr sz="3600"/>
            </a:lvl8pPr>
            <a:lvl9pPr lvl="8">
              <a:spcBef>
                <a:spcPts val="0"/>
              </a:spcBef>
              <a:spcAft>
                <a:spcPts val="0"/>
              </a:spcAft>
              <a:buSzPts val="1400"/>
              <a:buNone/>
              <a:defRPr sz="3600"/>
            </a:lvl9pPr>
          </a:lstStyle>
          <a:p>
            <a:endParaRPr/>
          </a:p>
        </p:txBody>
      </p:sp>
      <p:sp>
        <p:nvSpPr>
          <p:cNvPr id="585" name="Shape 585"/>
          <p:cNvSpPr txBox="1">
            <a:spLocks noGrp="1"/>
          </p:cNvSpPr>
          <p:nvPr>
            <p:ph type="dt" idx="10"/>
          </p:nvPr>
        </p:nvSpPr>
        <p:spPr>
          <a:xfrm>
            <a:off x="1676400" y="12712759"/>
            <a:ext cx="5486400" cy="73025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586" name="Shape 586"/>
          <p:cNvSpPr txBox="1">
            <a:spLocks noGrp="1"/>
          </p:cNvSpPr>
          <p:nvPr>
            <p:ph type="ftr" idx="11"/>
          </p:nvPr>
        </p:nvSpPr>
        <p:spPr>
          <a:xfrm>
            <a:off x="8077200" y="12712759"/>
            <a:ext cx="8229600" cy="73025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587" name="Shape 587"/>
          <p:cNvSpPr txBox="1">
            <a:spLocks noGrp="1"/>
          </p:cNvSpPr>
          <p:nvPr>
            <p:ph type="sldNum" idx="12"/>
          </p:nvPr>
        </p:nvSpPr>
        <p:spPr>
          <a:xfrm>
            <a:off x="17221200" y="12712759"/>
            <a:ext cx="5486400" cy="730250"/>
          </a:xfrm>
          <a:prstGeom prst="rect">
            <a:avLst/>
          </a:prstGeom>
          <a:noFill/>
          <a:ln>
            <a:noFill/>
          </a:ln>
        </p:spPr>
        <p:txBody>
          <a:bodyPr spcFirstLastPara="1" wrap="square" lIns="38375" tIns="19200" rIns="38375" bIns="19200" anchor="ctr" anchorCtr="0">
            <a:noAutofit/>
          </a:bodyPr>
          <a:lstStyle>
            <a:lvl1pPr marL="0" marR="0" lvl="0" indent="0" algn="r" rtl="0">
              <a:spcBef>
                <a:spcPts val="0"/>
              </a:spcBef>
              <a:buNone/>
              <a:defRPr sz="2000" b="0" i="0" u="none" strike="noStrike" cap="none">
                <a:solidFill>
                  <a:srgbClr val="888888"/>
                </a:solidFill>
                <a:latin typeface="Calibri"/>
                <a:ea typeface="Calibri"/>
                <a:cs typeface="Calibri"/>
                <a:sym typeface="Calibri"/>
              </a:defRPr>
            </a:lvl1pPr>
            <a:lvl2pPr marL="0" marR="0" lvl="1" indent="0" algn="r" rtl="0">
              <a:spcBef>
                <a:spcPts val="0"/>
              </a:spcBef>
              <a:buNone/>
              <a:defRPr sz="2000" b="0" i="0" u="none" strike="noStrike" cap="none">
                <a:solidFill>
                  <a:srgbClr val="888888"/>
                </a:solidFill>
                <a:latin typeface="Calibri"/>
                <a:ea typeface="Calibri"/>
                <a:cs typeface="Calibri"/>
                <a:sym typeface="Calibri"/>
              </a:defRPr>
            </a:lvl2pPr>
            <a:lvl3pPr marL="0" marR="0" lvl="2" indent="0" algn="r" rtl="0">
              <a:spcBef>
                <a:spcPts val="0"/>
              </a:spcBef>
              <a:buNone/>
              <a:defRPr sz="2000" b="0" i="0" u="none" strike="noStrike" cap="none">
                <a:solidFill>
                  <a:srgbClr val="888888"/>
                </a:solidFill>
                <a:latin typeface="Calibri"/>
                <a:ea typeface="Calibri"/>
                <a:cs typeface="Calibri"/>
                <a:sym typeface="Calibri"/>
              </a:defRPr>
            </a:lvl3pPr>
            <a:lvl4pPr marL="0" marR="0" lvl="3" indent="0" algn="r" rtl="0">
              <a:spcBef>
                <a:spcPts val="0"/>
              </a:spcBef>
              <a:buNone/>
              <a:defRPr sz="2000" b="0" i="0" u="none" strike="noStrike" cap="none">
                <a:solidFill>
                  <a:srgbClr val="888888"/>
                </a:solidFill>
                <a:latin typeface="Calibri"/>
                <a:ea typeface="Calibri"/>
                <a:cs typeface="Calibri"/>
                <a:sym typeface="Calibri"/>
              </a:defRPr>
            </a:lvl4pPr>
            <a:lvl5pPr marL="0" marR="0" lvl="4" indent="0" algn="r" rtl="0">
              <a:spcBef>
                <a:spcPts val="0"/>
              </a:spcBef>
              <a:buNone/>
              <a:defRPr sz="2000" b="0" i="0" u="none" strike="noStrike" cap="none">
                <a:solidFill>
                  <a:srgbClr val="888888"/>
                </a:solidFill>
                <a:latin typeface="Calibri"/>
                <a:ea typeface="Calibri"/>
                <a:cs typeface="Calibri"/>
                <a:sym typeface="Calibri"/>
              </a:defRPr>
            </a:lvl5pPr>
            <a:lvl6pPr marL="0" marR="0" lvl="5" indent="0" algn="r" rtl="0">
              <a:spcBef>
                <a:spcPts val="0"/>
              </a:spcBef>
              <a:buNone/>
              <a:defRPr sz="2000" b="0" i="0" u="none" strike="noStrike" cap="none">
                <a:solidFill>
                  <a:srgbClr val="888888"/>
                </a:solidFill>
                <a:latin typeface="Calibri"/>
                <a:ea typeface="Calibri"/>
                <a:cs typeface="Calibri"/>
                <a:sym typeface="Calibri"/>
              </a:defRPr>
            </a:lvl6pPr>
            <a:lvl7pPr marL="0" marR="0" lvl="6" indent="0" algn="r" rtl="0">
              <a:spcBef>
                <a:spcPts val="0"/>
              </a:spcBef>
              <a:buNone/>
              <a:defRPr sz="2000" b="0" i="0" u="none" strike="noStrike" cap="none">
                <a:solidFill>
                  <a:srgbClr val="888888"/>
                </a:solidFill>
                <a:latin typeface="Calibri"/>
                <a:ea typeface="Calibri"/>
                <a:cs typeface="Calibri"/>
                <a:sym typeface="Calibri"/>
              </a:defRPr>
            </a:lvl7pPr>
            <a:lvl8pPr marL="0" marR="0" lvl="7" indent="0" algn="r" rtl="0">
              <a:spcBef>
                <a:spcPts val="0"/>
              </a:spcBef>
              <a:buNone/>
              <a:defRPr sz="2000" b="0" i="0" u="none" strike="noStrike" cap="none">
                <a:solidFill>
                  <a:srgbClr val="888888"/>
                </a:solidFill>
                <a:latin typeface="Calibri"/>
                <a:ea typeface="Calibri"/>
                <a:cs typeface="Calibri"/>
                <a:sym typeface="Calibri"/>
              </a:defRPr>
            </a:lvl8pPr>
            <a:lvl9pPr marL="0" marR="0" lvl="8" indent="0" algn="r" rtl="0">
              <a:spcBef>
                <a:spcPts val="0"/>
              </a:spcBef>
              <a:buNone/>
              <a:defRPr sz="2000" b="0" i="0" u="none" strike="noStrike" cap="none">
                <a:solidFill>
                  <a:srgbClr val="888888"/>
                </a:solidFill>
                <a:latin typeface="Calibri"/>
                <a:ea typeface="Calibri"/>
                <a:cs typeface="Calibri"/>
                <a:sym typeface="Calibri"/>
              </a:defRPr>
            </a:lvl9pPr>
          </a:lstStyle>
          <a:p>
            <a:fld id="{00000000-1234-1234-1234-123412341234}" type="slidenum">
              <a:rPr lang="en"/>
              <a:pPr/>
              <a:t>‹#›</a:t>
            </a:fld>
            <a:endParaRPr/>
          </a:p>
        </p:txBody>
      </p:sp>
      <p:sp>
        <p:nvSpPr>
          <p:cNvPr id="588" name="Shape 588"/>
          <p:cNvSpPr/>
          <p:nvPr/>
        </p:nvSpPr>
        <p:spPr>
          <a:xfrm>
            <a:off x="7" y="9421647"/>
            <a:ext cx="4833256" cy="4294414"/>
          </a:xfrm>
          <a:prstGeom prst="rect">
            <a:avLst/>
          </a:prstGeom>
          <a:solidFill>
            <a:srgbClr val="121797"/>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589" name="Shape 589"/>
          <p:cNvSpPr/>
          <p:nvPr/>
        </p:nvSpPr>
        <p:spPr>
          <a:xfrm>
            <a:off x="555388" y="8876623"/>
            <a:ext cx="4833256" cy="4294414"/>
          </a:xfrm>
          <a:prstGeom prst="rect">
            <a:avLst/>
          </a:prstGeom>
          <a:solidFill>
            <a:srgbClr val="FEC832"/>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590" name="Shape 590"/>
          <p:cNvSpPr/>
          <p:nvPr/>
        </p:nvSpPr>
        <p:spPr>
          <a:xfrm>
            <a:off x="1203716" y="8300607"/>
            <a:ext cx="4833256" cy="4294414"/>
          </a:xfrm>
          <a:prstGeom prst="rect">
            <a:avLst/>
          </a:prstGeom>
          <a:solidFill>
            <a:srgbClr val="FFFFFF"/>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591" name="Shape 591"/>
          <p:cNvSpPr/>
          <p:nvPr/>
        </p:nvSpPr>
        <p:spPr>
          <a:xfrm>
            <a:off x="19550772" y="63"/>
            <a:ext cx="4833256" cy="4294414"/>
          </a:xfrm>
          <a:prstGeom prst="rect">
            <a:avLst/>
          </a:prstGeom>
          <a:solidFill>
            <a:srgbClr val="121797"/>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592" name="Shape 592"/>
          <p:cNvSpPr/>
          <p:nvPr/>
        </p:nvSpPr>
        <p:spPr>
          <a:xfrm>
            <a:off x="18990252" y="524423"/>
            <a:ext cx="4833256" cy="4294414"/>
          </a:xfrm>
          <a:prstGeom prst="rect">
            <a:avLst/>
          </a:prstGeom>
          <a:solidFill>
            <a:srgbClr val="FEC832"/>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593" name="Shape 593"/>
          <p:cNvSpPr/>
          <p:nvPr/>
        </p:nvSpPr>
        <p:spPr>
          <a:xfrm>
            <a:off x="18383228" y="1095277"/>
            <a:ext cx="4833256" cy="4294414"/>
          </a:xfrm>
          <a:prstGeom prst="rect">
            <a:avLst/>
          </a:prstGeom>
          <a:solidFill>
            <a:srgbClr val="FFFFFF"/>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pic>
        <p:nvPicPr>
          <p:cNvPr id="594" name="Shape 594" descr="FPS Logo Presentations.png"/>
          <p:cNvPicPr preferRelativeResize="0"/>
          <p:nvPr/>
        </p:nvPicPr>
        <p:blipFill rotWithShape="1">
          <a:blip r:embed="rId2">
            <a:alphaModFix/>
          </a:blip>
          <a:srcRect/>
          <a:stretch/>
        </p:blipFill>
        <p:spPr>
          <a:xfrm>
            <a:off x="1217395" y="10863962"/>
            <a:ext cx="4114027" cy="1567248"/>
          </a:xfrm>
          <a:prstGeom prst="rect">
            <a:avLst/>
          </a:prstGeom>
          <a:noFill/>
          <a:ln>
            <a:noFill/>
          </a:ln>
        </p:spPr>
      </p:pic>
    </p:spTree>
    <p:extLst>
      <p:ext uri="{BB962C8B-B14F-4D97-AF65-F5344CB8AC3E}">
        <p14:creationId xmlns:p14="http://schemas.microsoft.com/office/powerpoint/2010/main" val="15049765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95"/>
        <p:cNvGrpSpPr/>
        <p:nvPr/>
      </p:nvGrpSpPr>
      <p:grpSpPr>
        <a:xfrm>
          <a:off x="0" y="0"/>
          <a:ext cx="0" cy="0"/>
          <a:chOff x="0" y="0"/>
          <a:chExt cx="0" cy="0"/>
        </a:xfrm>
      </p:grpSpPr>
      <p:sp>
        <p:nvSpPr>
          <p:cNvPr id="596" name="Shape 596"/>
          <p:cNvSpPr txBox="1">
            <a:spLocks noGrp="1"/>
          </p:cNvSpPr>
          <p:nvPr>
            <p:ph type="title"/>
          </p:nvPr>
        </p:nvSpPr>
        <p:spPr>
          <a:xfrm>
            <a:off x="1679576" y="914400"/>
            <a:ext cx="7864475" cy="32004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27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3600"/>
            </a:lvl2pPr>
            <a:lvl3pPr lvl="2">
              <a:spcBef>
                <a:spcPts val="0"/>
              </a:spcBef>
              <a:spcAft>
                <a:spcPts val="0"/>
              </a:spcAft>
              <a:buSzPts val="1400"/>
              <a:buNone/>
              <a:defRPr sz="3600"/>
            </a:lvl3pPr>
            <a:lvl4pPr lvl="3">
              <a:spcBef>
                <a:spcPts val="0"/>
              </a:spcBef>
              <a:spcAft>
                <a:spcPts val="0"/>
              </a:spcAft>
              <a:buSzPts val="1400"/>
              <a:buNone/>
              <a:defRPr sz="3600"/>
            </a:lvl4pPr>
            <a:lvl5pPr lvl="4">
              <a:spcBef>
                <a:spcPts val="0"/>
              </a:spcBef>
              <a:spcAft>
                <a:spcPts val="0"/>
              </a:spcAft>
              <a:buSzPts val="1400"/>
              <a:buNone/>
              <a:defRPr sz="3600"/>
            </a:lvl5pPr>
            <a:lvl6pPr lvl="5">
              <a:spcBef>
                <a:spcPts val="0"/>
              </a:spcBef>
              <a:spcAft>
                <a:spcPts val="0"/>
              </a:spcAft>
              <a:buSzPts val="1400"/>
              <a:buNone/>
              <a:defRPr sz="3600"/>
            </a:lvl6pPr>
            <a:lvl7pPr lvl="6">
              <a:spcBef>
                <a:spcPts val="0"/>
              </a:spcBef>
              <a:spcAft>
                <a:spcPts val="0"/>
              </a:spcAft>
              <a:buSzPts val="1400"/>
              <a:buNone/>
              <a:defRPr sz="3600"/>
            </a:lvl7pPr>
            <a:lvl8pPr lvl="7">
              <a:spcBef>
                <a:spcPts val="0"/>
              </a:spcBef>
              <a:spcAft>
                <a:spcPts val="0"/>
              </a:spcAft>
              <a:buSzPts val="1400"/>
              <a:buNone/>
              <a:defRPr sz="3600"/>
            </a:lvl8pPr>
            <a:lvl9pPr lvl="8">
              <a:spcBef>
                <a:spcPts val="0"/>
              </a:spcBef>
              <a:spcAft>
                <a:spcPts val="0"/>
              </a:spcAft>
              <a:buSzPts val="1400"/>
              <a:buNone/>
              <a:defRPr sz="3600"/>
            </a:lvl9pPr>
          </a:lstStyle>
          <a:p>
            <a:endParaRPr/>
          </a:p>
        </p:txBody>
      </p:sp>
      <p:sp>
        <p:nvSpPr>
          <p:cNvPr id="597" name="Shape 597"/>
          <p:cNvSpPr txBox="1">
            <a:spLocks noGrp="1"/>
          </p:cNvSpPr>
          <p:nvPr>
            <p:ph type="body" idx="1"/>
          </p:nvPr>
        </p:nvSpPr>
        <p:spPr>
          <a:xfrm>
            <a:off x="10366376" y="1974907"/>
            <a:ext cx="12344400" cy="9747250"/>
          </a:xfrm>
          <a:prstGeom prst="rect">
            <a:avLst/>
          </a:prstGeom>
          <a:noFill/>
          <a:ln>
            <a:noFill/>
          </a:ln>
        </p:spPr>
        <p:txBody>
          <a:bodyPr spcFirstLastPara="1" wrap="square" lIns="91425" tIns="91425" rIns="91425" bIns="91425" anchor="t" anchorCtr="0"/>
          <a:lstStyle>
            <a:lvl1pPr marL="914400" marR="0" lvl="0" indent="-800100" algn="l" rtl="0">
              <a:lnSpc>
                <a:spcPct val="90000"/>
              </a:lnSpc>
              <a:spcBef>
                <a:spcPts val="1680"/>
              </a:spcBef>
              <a:spcAft>
                <a:spcPts val="0"/>
              </a:spcAft>
              <a:buClr>
                <a:schemeClr val="dk1"/>
              </a:buClr>
              <a:buSzPts val="2700"/>
              <a:buFont typeface="Arial"/>
              <a:buChar char="•"/>
              <a:defRPr sz="5400" b="0" i="0" u="none" strike="noStrike" cap="none">
                <a:solidFill>
                  <a:schemeClr val="dk1"/>
                </a:solidFill>
                <a:latin typeface="Calibri"/>
                <a:ea typeface="Calibri"/>
                <a:cs typeface="Calibri"/>
                <a:sym typeface="Calibri"/>
              </a:defRPr>
            </a:lvl1pPr>
            <a:lvl2pPr marL="1828800" marR="0" lvl="1" indent="-762000" algn="l" rtl="0">
              <a:lnSpc>
                <a:spcPct val="90000"/>
              </a:lnSpc>
              <a:spcBef>
                <a:spcPts val="840"/>
              </a:spcBef>
              <a:spcAft>
                <a:spcPts val="0"/>
              </a:spcAft>
              <a:buClr>
                <a:schemeClr val="dk1"/>
              </a:buClr>
              <a:buSzPts val="2400"/>
              <a:buFont typeface="Arial"/>
              <a:buChar char="•"/>
              <a:defRPr sz="4800" b="0" i="0" u="none" strike="noStrike" cap="none">
                <a:solidFill>
                  <a:schemeClr val="dk1"/>
                </a:solidFill>
                <a:latin typeface="Calibri"/>
                <a:ea typeface="Calibri"/>
                <a:cs typeface="Calibri"/>
                <a:sym typeface="Calibri"/>
              </a:defRPr>
            </a:lvl2pPr>
            <a:lvl3pPr marL="2743200" marR="0" lvl="2" indent="-711200" algn="l" rtl="0">
              <a:lnSpc>
                <a:spcPct val="90000"/>
              </a:lnSpc>
              <a:spcBef>
                <a:spcPts val="84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3pPr>
            <a:lvl4pPr marL="3657600" marR="0" lvl="3" indent="-673100" algn="l" rtl="0">
              <a:lnSpc>
                <a:spcPct val="90000"/>
              </a:lnSpc>
              <a:spcBef>
                <a:spcPts val="840"/>
              </a:spcBef>
              <a:spcAft>
                <a:spcPts val="0"/>
              </a:spcAft>
              <a:buClr>
                <a:schemeClr val="dk1"/>
              </a:buClr>
              <a:buSzPts val="1700"/>
              <a:buFont typeface="Arial"/>
              <a:buChar char="•"/>
              <a:defRPr sz="3400" b="0" i="0" u="none" strike="noStrike" cap="none">
                <a:solidFill>
                  <a:schemeClr val="dk1"/>
                </a:solidFill>
                <a:latin typeface="Calibri"/>
                <a:ea typeface="Calibri"/>
                <a:cs typeface="Calibri"/>
                <a:sym typeface="Calibri"/>
              </a:defRPr>
            </a:lvl4pPr>
            <a:lvl5pPr marL="4572000" marR="0" lvl="4" indent="-673100" algn="l" rtl="0">
              <a:lnSpc>
                <a:spcPct val="90000"/>
              </a:lnSpc>
              <a:spcBef>
                <a:spcPts val="840"/>
              </a:spcBef>
              <a:spcAft>
                <a:spcPts val="0"/>
              </a:spcAft>
              <a:buClr>
                <a:schemeClr val="dk1"/>
              </a:buClr>
              <a:buSzPts val="1700"/>
              <a:buFont typeface="Arial"/>
              <a:buChar char="•"/>
              <a:defRPr sz="3400" b="0" i="0" u="none" strike="noStrike" cap="none">
                <a:solidFill>
                  <a:schemeClr val="dk1"/>
                </a:solidFill>
                <a:latin typeface="Calibri"/>
                <a:ea typeface="Calibri"/>
                <a:cs typeface="Calibri"/>
                <a:sym typeface="Calibri"/>
              </a:defRPr>
            </a:lvl5pPr>
            <a:lvl6pPr marL="5486400" marR="0" lvl="5" indent="-673100" algn="l" rtl="0">
              <a:lnSpc>
                <a:spcPct val="90000"/>
              </a:lnSpc>
              <a:spcBef>
                <a:spcPts val="840"/>
              </a:spcBef>
              <a:spcAft>
                <a:spcPts val="0"/>
              </a:spcAft>
              <a:buClr>
                <a:schemeClr val="dk1"/>
              </a:buClr>
              <a:buSzPts val="1700"/>
              <a:buFont typeface="Arial"/>
              <a:buChar char="•"/>
              <a:defRPr sz="3400" b="0" i="0" u="none" strike="noStrike" cap="none">
                <a:solidFill>
                  <a:schemeClr val="dk1"/>
                </a:solidFill>
                <a:latin typeface="Calibri"/>
                <a:ea typeface="Calibri"/>
                <a:cs typeface="Calibri"/>
                <a:sym typeface="Calibri"/>
              </a:defRPr>
            </a:lvl6pPr>
            <a:lvl7pPr marL="6400800" marR="0" lvl="6" indent="-673100" algn="l" rtl="0">
              <a:lnSpc>
                <a:spcPct val="90000"/>
              </a:lnSpc>
              <a:spcBef>
                <a:spcPts val="840"/>
              </a:spcBef>
              <a:spcAft>
                <a:spcPts val="0"/>
              </a:spcAft>
              <a:buClr>
                <a:schemeClr val="dk1"/>
              </a:buClr>
              <a:buSzPts val="1700"/>
              <a:buFont typeface="Arial"/>
              <a:buChar char="•"/>
              <a:defRPr sz="3400" b="0" i="0" u="none" strike="noStrike" cap="none">
                <a:solidFill>
                  <a:schemeClr val="dk1"/>
                </a:solidFill>
                <a:latin typeface="Calibri"/>
                <a:ea typeface="Calibri"/>
                <a:cs typeface="Calibri"/>
                <a:sym typeface="Calibri"/>
              </a:defRPr>
            </a:lvl7pPr>
            <a:lvl8pPr marL="7315200" marR="0" lvl="7" indent="-673100" algn="l" rtl="0">
              <a:lnSpc>
                <a:spcPct val="90000"/>
              </a:lnSpc>
              <a:spcBef>
                <a:spcPts val="840"/>
              </a:spcBef>
              <a:spcAft>
                <a:spcPts val="0"/>
              </a:spcAft>
              <a:buClr>
                <a:schemeClr val="dk1"/>
              </a:buClr>
              <a:buSzPts val="1700"/>
              <a:buFont typeface="Arial"/>
              <a:buChar char="•"/>
              <a:defRPr sz="3400" b="0" i="0" u="none" strike="noStrike" cap="none">
                <a:solidFill>
                  <a:schemeClr val="dk1"/>
                </a:solidFill>
                <a:latin typeface="Calibri"/>
                <a:ea typeface="Calibri"/>
                <a:cs typeface="Calibri"/>
                <a:sym typeface="Calibri"/>
              </a:defRPr>
            </a:lvl8pPr>
            <a:lvl9pPr marL="8229600" marR="0" lvl="8" indent="-673100" algn="l" rtl="0">
              <a:lnSpc>
                <a:spcPct val="90000"/>
              </a:lnSpc>
              <a:spcBef>
                <a:spcPts val="840"/>
              </a:spcBef>
              <a:spcAft>
                <a:spcPts val="0"/>
              </a:spcAft>
              <a:buClr>
                <a:schemeClr val="dk1"/>
              </a:buClr>
              <a:buSzPts val="1700"/>
              <a:buFont typeface="Arial"/>
              <a:buChar char="•"/>
              <a:defRPr sz="3400" b="0" i="0" u="none" strike="noStrike" cap="none">
                <a:solidFill>
                  <a:schemeClr val="dk1"/>
                </a:solidFill>
                <a:latin typeface="Calibri"/>
                <a:ea typeface="Calibri"/>
                <a:cs typeface="Calibri"/>
                <a:sym typeface="Calibri"/>
              </a:defRPr>
            </a:lvl9pPr>
          </a:lstStyle>
          <a:p>
            <a:endParaRPr/>
          </a:p>
        </p:txBody>
      </p:sp>
      <p:sp>
        <p:nvSpPr>
          <p:cNvPr id="598" name="Shape 598"/>
          <p:cNvSpPr txBox="1">
            <a:spLocks noGrp="1"/>
          </p:cNvSpPr>
          <p:nvPr>
            <p:ph type="body" idx="2"/>
          </p:nvPr>
        </p:nvSpPr>
        <p:spPr>
          <a:xfrm>
            <a:off x="1679576" y="4114810"/>
            <a:ext cx="7864475" cy="7623176"/>
          </a:xfrm>
          <a:prstGeom prst="rect">
            <a:avLst/>
          </a:prstGeom>
          <a:noFill/>
          <a:ln>
            <a:noFill/>
          </a:ln>
        </p:spPr>
        <p:txBody>
          <a:bodyPr spcFirstLastPara="1" wrap="square" lIns="91425" tIns="91425" rIns="91425" bIns="91425" anchor="t" anchorCtr="0"/>
          <a:lstStyle>
            <a:lvl1pPr marL="914400" marR="0" lvl="0" indent="-457200" algn="l" rtl="0">
              <a:lnSpc>
                <a:spcPct val="90000"/>
              </a:lnSpc>
              <a:spcBef>
                <a:spcPts val="1680"/>
              </a:spcBef>
              <a:spcAft>
                <a:spcPts val="0"/>
              </a:spcAft>
              <a:buClr>
                <a:schemeClr val="dk1"/>
              </a:buClr>
              <a:buSzPts val="1300"/>
              <a:buFont typeface="Arial"/>
              <a:buNone/>
              <a:defRPr sz="2600" b="0" i="0" u="none" strike="noStrike" cap="none">
                <a:solidFill>
                  <a:schemeClr val="dk1"/>
                </a:solidFill>
                <a:latin typeface="Calibri"/>
                <a:ea typeface="Calibri"/>
                <a:cs typeface="Calibri"/>
                <a:sym typeface="Calibri"/>
              </a:defRPr>
            </a:lvl1pPr>
            <a:lvl2pPr marL="1828800" marR="0" lvl="1" indent="-457200" algn="l" rtl="0">
              <a:lnSpc>
                <a:spcPct val="90000"/>
              </a:lnSpc>
              <a:spcBef>
                <a:spcPts val="840"/>
              </a:spcBef>
              <a:spcAft>
                <a:spcPts val="0"/>
              </a:spcAft>
              <a:buClr>
                <a:schemeClr val="dk1"/>
              </a:buClr>
              <a:buSzPts val="1200"/>
              <a:buFont typeface="Arial"/>
              <a:buNone/>
              <a:defRPr sz="2400" b="0" i="0" u="none" strike="noStrike" cap="none">
                <a:solidFill>
                  <a:schemeClr val="dk1"/>
                </a:solidFill>
                <a:latin typeface="Calibri"/>
                <a:ea typeface="Calibri"/>
                <a:cs typeface="Calibri"/>
                <a:sym typeface="Calibri"/>
              </a:defRPr>
            </a:lvl2pPr>
            <a:lvl3pPr marL="2743200" marR="0" lvl="2" indent="-457200" algn="l" rtl="0">
              <a:lnSpc>
                <a:spcPct val="90000"/>
              </a:lnSpc>
              <a:spcBef>
                <a:spcPts val="840"/>
              </a:spcBef>
              <a:spcAft>
                <a:spcPts val="0"/>
              </a:spcAft>
              <a:buClr>
                <a:schemeClr val="dk1"/>
              </a:buClr>
              <a:buSzPts val="1000"/>
              <a:buFont typeface="Arial"/>
              <a:buNone/>
              <a:defRPr sz="2000" b="0" i="0" u="none" strike="noStrike" cap="none">
                <a:solidFill>
                  <a:schemeClr val="dk1"/>
                </a:solidFill>
                <a:latin typeface="Calibri"/>
                <a:ea typeface="Calibri"/>
                <a:cs typeface="Calibri"/>
                <a:sym typeface="Calibri"/>
              </a:defRPr>
            </a:lvl3pPr>
            <a:lvl4pPr marL="3657600" marR="0" lvl="3" indent="-457200" algn="l" rtl="0">
              <a:lnSpc>
                <a:spcPct val="90000"/>
              </a:lnSpc>
              <a:spcBef>
                <a:spcPts val="840"/>
              </a:spcBef>
              <a:spcAft>
                <a:spcPts val="0"/>
              </a:spcAft>
              <a:buClr>
                <a:schemeClr val="dk1"/>
              </a:buClr>
              <a:buSzPts val="800"/>
              <a:buFont typeface="Arial"/>
              <a:buNone/>
              <a:defRPr sz="1600" b="0" i="0" u="none" strike="noStrike" cap="none">
                <a:solidFill>
                  <a:schemeClr val="dk1"/>
                </a:solidFill>
                <a:latin typeface="Calibri"/>
                <a:ea typeface="Calibri"/>
                <a:cs typeface="Calibri"/>
                <a:sym typeface="Calibri"/>
              </a:defRPr>
            </a:lvl4pPr>
            <a:lvl5pPr marL="4572000" marR="0" lvl="4" indent="-457200" algn="l" rtl="0">
              <a:lnSpc>
                <a:spcPct val="90000"/>
              </a:lnSpc>
              <a:spcBef>
                <a:spcPts val="840"/>
              </a:spcBef>
              <a:spcAft>
                <a:spcPts val="0"/>
              </a:spcAft>
              <a:buClr>
                <a:schemeClr val="dk1"/>
              </a:buClr>
              <a:buSzPts val="800"/>
              <a:buFont typeface="Arial"/>
              <a:buNone/>
              <a:defRPr sz="1600" b="0" i="0" u="none" strike="noStrike" cap="none">
                <a:solidFill>
                  <a:schemeClr val="dk1"/>
                </a:solidFill>
                <a:latin typeface="Calibri"/>
                <a:ea typeface="Calibri"/>
                <a:cs typeface="Calibri"/>
                <a:sym typeface="Calibri"/>
              </a:defRPr>
            </a:lvl5pPr>
            <a:lvl6pPr marL="5486400" marR="0" lvl="5" indent="-457200" algn="l" rtl="0">
              <a:lnSpc>
                <a:spcPct val="90000"/>
              </a:lnSpc>
              <a:spcBef>
                <a:spcPts val="840"/>
              </a:spcBef>
              <a:spcAft>
                <a:spcPts val="0"/>
              </a:spcAft>
              <a:buClr>
                <a:schemeClr val="dk1"/>
              </a:buClr>
              <a:buSzPts val="800"/>
              <a:buFont typeface="Arial"/>
              <a:buNone/>
              <a:defRPr sz="1600" b="0" i="0" u="none" strike="noStrike" cap="none">
                <a:solidFill>
                  <a:schemeClr val="dk1"/>
                </a:solidFill>
                <a:latin typeface="Calibri"/>
                <a:ea typeface="Calibri"/>
                <a:cs typeface="Calibri"/>
                <a:sym typeface="Calibri"/>
              </a:defRPr>
            </a:lvl6pPr>
            <a:lvl7pPr marL="6400800" marR="0" lvl="6" indent="-457200" algn="l" rtl="0">
              <a:lnSpc>
                <a:spcPct val="90000"/>
              </a:lnSpc>
              <a:spcBef>
                <a:spcPts val="840"/>
              </a:spcBef>
              <a:spcAft>
                <a:spcPts val="0"/>
              </a:spcAft>
              <a:buClr>
                <a:schemeClr val="dk1"/>
              </a:buClr>
              <a:buSzPts val="800"/>
              <a:buFont typeface="Arial"/>
              <a:buNone/>
              <a:defRPr sz="1600" b="0" i="0" u="none" strike="noStrike" cap="none">
                <a:solidFill>
                  <a:schemeClr val="dk1"/>
                </a:solidFill>
                <a:latin typeface="Calibri"/>
                <a:ea typeface="Calibri"/>
                <a:cs typeface="Calibri"/>
                <a:sym typeface="Calibri"/>
              </a:defRPr>
            </a:lvl7pPr>
            <a:lvl8pPr marL="7315200" marR="0" lvl="7" indent="-457200" algn="l" rtl="0">
              <a:lnSpc>
                <a:spcPct val="90000"/>
              </a:lnSpc>
              <a:spcBef>
                <a:spcPts val="840"/>
              </a:spcBef>
              <a:spcAft>
                <a:spcPts val="0"/>
              </a:spcAft>
              <a:buClr>
                <a:schemeClr val="dk1"/>
              </a:buClr>
              <a:buSzPts val="800"/>
              <a:buFont typeface="Arial"/>
              <a:buNone/>
              <a:defRPr sz="1600" b="0" i="0" u="none" strike="noStrike" cap="none">
                <a:solidFill>
                  <a:schemeClr val="dk1"/>
                </a:solidFill>
                <a:latin typeface="Calibri"/>
                <a:ea typeface="Calibri"/>
                <a:cs typeface="Calibri"/>
                <a:sym typeface="Calibri"/>
              </a:defRPr>
            </a:lvl8pPr>
            <a:lvl9pPr marL="8229600" marR="0" lvl="8" indent="-457200" algn="l" rtl="0">
              <a:lnSpc>
                <a:spcPct val="90000"/>
              </a:lnSpc>
              <a:spcBef>
                <a:spcPts val="840"/>
              </a:spcBef>
              <a:spcAft>
                <a:spcPts val="0"/>
              </a:spcAft>
              <a:buClr>
                <a:schemeClr val="dk1"/>
              </a:buClr>
              <a:buSzPts val="8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599" name="Shape 599"/>
          <p:cNvSpPr txBox="1">
            <a:spLocks noGrp="1"/>
          </p:cNvSpPr>
          <p:nvPr>
            <p:ph type="dt" idx="10"/>
          </p:nvPr>
        </p:nvSpPr>
        <p:spPr>
          <a:xfrm>
            <a:off x="1676400" y="12712759"/>
            <a:ext cx="5486400" cy="73025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600" name="Shape 600"/>
          <p:cNvSpPr txBox="1">
            <a:spLocks noGrp="1"/>
          </p:cNvSpPr>
          <p:nvPr>
            <p:ph type="ftr" idx="11"/>
          </p:nvPr>
        </p:nvSpPr>
        <p:spPr>
          <a:xfrm>
            <a:off x="8077200" y="12712759"/>
            <a:ext cx="8229600" cy="73025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601" name="Shape 601"/>
          <p:cNvSpPr txBox="1">
            <a:spLocks noGrp="1"/>
          </p:cNvSpPr>
          <p:nvPr>
            <p:ph type="sldNum" idx="12"/>
          </p:nvPr>
        </p:nvSpPr>
        <p:spPr>
          <a:xfrm>
            <a:off x="17221200" y="12712759"/>
            <a:ext cx="5486400" cy="730250"/>
          </a:xfrm>
          <a:prstGeom prst="rect">
            <a:avLst/>
          </a:prstGeom>
          <a:noFill/>
          <a:ln>
            <a:noFill/>
          </a:ln>
        </p:spPr>
        <p:txBody>
          <a:bodyPr spcFirstLastPara="1" wrap="square" lIns="38375" tIns="19200" rIns="38375" bIns="19200" anchor="ctr" anchorCtr="0">
            <a:noAutofit/>
          </a:bodyPr>
          <a:lstStyle>
            <a:lvl1pPr marL="0" marR="0" lvl="0" indent="0" algn="r" rtl="0">
              <a:spcBef>
                <a:spcPts val="0"/>
              </a:spcBef>
              <a:buNone/>
              <a:defRPr sz="2000" b="0" i="0" u="none" strike="noStrike" cap="none">
                <a:solidFill>
                  <a:srgbClr val="888888"/>
                </a:solidFill>
                <a:latin typeface="Calibri"/>
                <a:ea typeface="Calibri"/>
                <a:cs typeface="Calibri"/>
                <a:sym typeface="Calibri"/>
              </a:defRPr>
            </a:lvl1pPr>
            <a:lvl2pPr marL="0" marR="0" lvl="1" indent="0" algn="r" rtl="0">
              <a:spcBef>
                <a:spcPts val="0"/>
              </a:spcBef>
              <a:buNone/>
              <a:defRPr sz="2000" b="0" i="0" u="none" strike="noStrike" cap="none">
                <a:solidFill>
                  <a:srgbClr val="888888"/>
                </a:solidFill>
                <a:latin typeface="Calibri"/>
                <a:ea typeface="Calibri"/>
                <a:cs typeface="Calibri"/>
                <a:sym typeface="Calibri"/>
              </a:defRPr>
            </a:lvl2pPr>
            <a:lvl3pPr marL="0" marR="0" lvl="2" indent="0" algn="r" rtl="0">
              <a:spcBef>
                <a:spcPts val="0"/>
              </a:spcBef>
              <a:buNone/>
              <a:defRPr sz="2000" b="0" i="0" u="none" strike="noStrike" cap="none">
                <a:solidFill>
                  <a:srgbClr val="888888"/>
                </a:solidFill>
                <a:latin typeface="Calibri"/>
                <a:ea typeface="Calibri"/>
                <a:cs typeface="Calibri"/>
                <a:sym typeface="Calibri"/>
              </a:defRPr>
            </a:lvl3pPr>
            <a:lvl4pPr marL="0" marR="0" lvl="3" indent="0" algn="r" rtl="0">
              <a:spcBef>
                <a:spcPts val="0"/>
              </a:spcBef>
              <a:buNone/>
              <a:defRPr sz="2000" b="0" i="0" u="none" strike="noStrike" cap="none">
                <a:solidFill>
                  <a:srgbClr val="888888"/>
                </a:solidFill>
                <a:latin typeface="Calibri"/>
                <a:ea typeface="Calibri"/>
                <a:cs typeface="Calibri"/>
                <a:sym typeface="Calibri"/>
              </a:defRPr>
            </a:lvl4pPr>
            <a:lvl5pPr marL="0" marR="0" lvl="4" indent="0" algn="r" rtl="0">
              <a:spcBef>
                <a:spcPts val="0"/>
              </a:spcBef>
              <a:buNone/>
              <a:defRPr sz="2000" b="0" i="0" u="none" strike="noStrike" cap="none">
                <a:solidFill>
                  <a:srgbClr val="888888"/>
                </a:solidFill>
                <a:latin typeface="Calibri"/>
                <a:ea typeface="Calibri"/>
                <a:cs typeface="Calibri"/>
                <a:sym typeface="Calibri"/>
              </a:defRPr>
            </a:lvl5pPr>
            <a:lvl6pPr marL="0" marR="0" lvl="5" indent="0" algn="r" rtl="0">
              <a:spcBef>
                <a:spcPts val="0"/>
              </a:spcBef>
              <a:buNone/>
              <a:defRPr sz="2000" b="0" i="0" u="none" strike="noStrike" cap="none">
                <a:solidFill>
                  <a:srgbClr val="888888"/>
                </a:solidFill>
                <a:latin typeface="Calibri"/>
                <a:ea typeface="Calibri"/>
                <a:cs typeface="Calibri"/>
                <a:sym typeface="Calibri"/>
              </a:defRPr>
            </a:lvl6pPr>
            <a:lvl7pPr marL="0" marR="0" lvl="6" indent="0" algn="r" rtl="0">
              <a:spcBef>
                <a:spcPts val="0"/>
              </a:spcBef>
              <a:buNone/>
              <a:defRPr sz="2000" b="0" i="0" u="none" strike="noStrike" cap="none">
                <a:solidFill>
                  <a:srgbClr val="888888"/>
                </a:solidFill>
                <a:latin typeface="Calibri"/>
                <a:ea typeface="Calibri"/>
                <a:cs typeface="Calibri"/>
                <a:sym typeface="Calibri"/>
              </a:defRPr>
            </a:lvl7pPr>
            <a:lvl8pPr marL="0" marR="0" lvl="7" indent="0" algn="r" rtl="0">
              <a:spcBef>
                <a:spcPts val="0"/>
              </a:spcBef>
              <a:buNone/>
              <a:defRPr sz="2000" b="0" i="0" u="none" strike="noStrike" cap="none">
                <a:solidFill>
                  <a:srgbClr val="888888"/>
                </a:solidFill>
                <a:latin typeface="Calibri"/>
                <a:ea typeface="Calibri"/>
                <a:cs typeface="Calibri"/>
                <a:sym typeface="Calibri"/>
              </a:defRPr>
            </a:lvl8pPr>
            <a:lvl9pPr marL="0" marR="0" lvl="8" indent="0" algn="r" rtl="0">
              <a:spcBef>
                <a:spcPts val="0"/>
              </a:spcBef>
              <a:buNone/>
              <a:defRPr sz="2000" b="0" i="0" u="none" strike="noStrike" cap="none">
                <a:solidFill>
                  <a:srgbClr val="888888"/>
                </a:solidFill>
                <a:latin typeface="Calibri"/>
                <a:ea typeface="Calibri"/>
                <a:cs typeface="Calibri"/>
                <a:sym typeface="Calibri"/>
              </a:defRPr>
            </a:lvl9pPr>
          </a:lstStyle>
          <a:p>
            <a:fld id="{00000000-1234-1234-1234-123412341234}" type="slidenum">
              <a:rPr lang="en"/>
              <a:pPr/>
              <a:t>‹#›</a:t>
            </a:fld>
            <a:endParaRPr/>
          </a:p>
        </p:txBody>
      </p:sp>
      <p:sp>
        <p:nvSpPr>
          <p:cNvPr id="602" name="Shape 602"/>
          <p:cNvSpPr/>
          <p:nvPr/>
        </p:nvSpPr>
        <p:spPr>
          <a:xfrm>
            <a:off x="7" y="9421647"/>
            <a:ext cx="4833256" cy="4294414"/>
          </a:xfrm>
          <a:prstGeom prst="rect">
            <a:avLst/>
          </a:prstGeom>
          <a:solidFill>
            <a:srgbClr val="121797"/>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603" name="Shape 603"/>
          <p:cNvSpPr/>
          <p:nvPr/>
        </p:nvSpPr>
        <p:spPr>
          <a:xfrm>
            <a:off x="555388" y="8876623"/>
            <a:ext cx="4833256" cy="4294414"/>
          </a:xfrm>
          <a:prstGeom prst="rect">
            <a:avLst/>
          </a:prstGeom>
          <a:solidFill>
            <a:srgbClr val="FEC832"/>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604" name="Shape 604"/>
          <p:cNvSpPr/>
          <p:nvPr/>
        </p:nvSpPr>
        <p:spPr>
          <a:xfrm>
            <a:off x="1203716" y="8300607"/>
            <a:ext cx="4833256" cy="4294414"/>
          </a:xfrm>
          <a:prstGeom prst="rect">
            <a:avLst/>
          </a:prstGeom>
          <a:solidFill>
            <a:srgbClr val="FFFFFF"/>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605" name="Shape 605"/>
          <p:cNvSpPr/>
          <p:nvPr/>
        </p:nvSpPr>
        <p:spPr>
          <a:xfrm>
            <a:off x="19550772" y="63"/>
            <a:ext cx="4833256" cy="4294414"/>
          </a:xfrm>
          <a:prstGeom prst="rect">
            <a:avLst/>
          </a:prstGeom>
          <a:solidFill>
            <a:srgbClr val="121797"/>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606" name="Shape 606"/>
          <p:cNvSpPr/>
          <p:nvPr/>
        </p:nvSpPr>
        <p:spPr>
          <a:xfrm>
            <a:off x="18990252" y="524423"/>
            <a:ext cx="4833256" cy="4294414"/>
          </a:xfrm>
          <a:prstGeom prst="rect">
            <a:avLst/>
          </a:prstGeom>
          <a:solidFill>
            <a:srgbClr val="FEC832"/>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607" name="Shape 607"/>
          <p:cNvSpPr/>
          <p:nvPr/>
        </p:nvSpPr>
        <p:spPr>
          <a:xfrm>
            <a:off x="18383228" y="1095277"/>
            <a:ext cx="4833256" cy="4294414"/>
          </a:xfrm>
          <a:prstGeom prst="rect">
            <a:avLst/>
          </a:prstGeom>
          <a:solidFill>
            <a:srgbClr val="FFFFFF"/>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pic>
        <p:nvPicPr>
          <p:cNvPr id="608" name="Shape 608" descr="FPS Logo Presentations.png"/>
          <p:cNvPicPr preferRelativeResize="0"/>
          <p:nvPr/>
        </p:nvPicPr>
        <p:blipFill rotWithShape="1">
          <a:blip r:embed="rId2">
            <a:alphaModFix/>
          </a:blip>
          <a:srcRect/>
          <a:stretch/>
        </p:blipFill>
        <p:spPr>
          <a:xfrm>
            <a:off x="1217395" y="10863962"/>
            <a:ext cx="4114027" cy="1567248"/>
          </a:xfrm>
          <a:prstGeom prst="rect">
            <a:avLst/>
          </a:prstGeom>
          <a:noFill/>
          <a:ln>
            <a:noFill/>
          </a:ln>
        </p:spPr>
      </p:pic>
    </p:spTree>
    <p:extLst>
      <p:ext uri="{BB962C8B-B14F-4D97-AF65-F5344CB8AC3E}">
        <p14:creationId xmlns:p14="http://schemas.microsoft.com/office/powerpoint/2010/main" val="25102270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09"/>
        <p:cNvGrpSpPr/>
        <p:nvPr/>
      </p:nvGrpSpPr>
      <p:grpSpPr>
        <a:xfrm>
          <a:off x="0" y="0"/>
          <a:ext cx="0" cy="0"/>
          <a:chOff x="0" y="0"/>
          <a:chExt cx="0" cy="0"/>
        </a:xfrm>
      </p:grpSpPr>
      <p:sp>
        <p:nvSpPr>
          <p:cNvPr id="610" name="Shape 610"/>
          <p:cNvSpPr txBox="1">
            <a:spLocks noGrp="1"/>
          </p:cNvSpPr>
          <p:nvPr>
            <p:ph type="title"/>
          </p:nvPr>
        </p:nvSpPr>
        <p:spPr>
          <a:xfrm>
            <a:off x="1679576" y="914400"/>
            <a:ext cx="7864475" cy="32004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27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3600"/>
            </a:lvl2pPr>
            <a:lvl3pPr lvl="2">
              <a:spcBef>
                <a:spcPts val="0"/>
              </a:spcBef>
              <a:spcAft>
                <a:spcPts val="0"/>
              </a:spcAft>
              <a:buSzPts val="1400"/>
              <a:buNone/>
              <a:defRPr sz="3600"/>
            </a:lvl3pPr>
            <a:lvl4pPr lvl="3">
              <a:spcBef>
                <a:spcPts val="0"/>
              </a:spcBef>
              <a:spcAft>
                <a:spcPts val="0"/>
              </a:spcAft>
              <a:buSzPts val="1400"/>
              <a:buNone/>
              <a:defRPr sz="3600"/>
            </a:lvl4pPr>
            <a:lvl5pPr lvl="4">
              <a:spcBef>
                <a:spcPts val="0"/>
              </a:spcBef>
              <a:spcAft>
                <a:spcPts val="0"/>
              </a:spcAft>
              <a:buSzPts val="1400"/>
              <a:buNone/>
              <a:defRPr sz="3600"/>
            </a:lvl5pPr>
            <a:lvl6pPr lvl="5">
              <a:spcBef>
                <a:spcPts val="0"/>
              </a:spcBef>
              <a:spcAft>
                <a:spcPts val="0"/>
              </a:spcAft>
              <a:buSzPts val="1400"/>
              <a:buNone/>
              <a:defRPr sz="3600"/>
            </a:lvl6pPr>
            <a:lvl7pPr lvl="6">
              <a:spcBef>
                <a:spcPts val="0"/>
              </a:spcBef>
              <a:spcAft>
                <a:spcPts val="0"/>
              </a:spcAft>
              <a:buSzPts val="1400"/>
              <a:buNone/>
              <a:defRPr sz="3600"/>
            </a:lvl7pPr>
            <a:lvl8pPr lvl="7">
              <a:spcBef>
                <a:spcPts val="0"/>
              </a:spcBef>
              <a:spcAft>
                <a:spcPts val="0"/>
              </a:spcAft>
              <a:buSzPts val="1400"/>
              <a:buNone/>
              <a:defRPr sz="3600"/>
            </a:lvl8pPr>
            <a:lvl9pPr lvl="8">
              <a:spcBef>
                <a:spcPts val="0"/>
              </a:spcBef>
              <a:spcAft>
                <a:spcPts val="0"/>
              </a:spcAft>
              <a:buSzPts val="1400"/>
              <a:buNone/>
              <a:defRPr sz="3600"/>
            </a:lvl9pPr>
          </a:lstStyle>
          <a:p>
            <a:endParaRPr/>
          </a:p>
        </p:txBody>
      </p:sp>
      <p:sp>
        <p:nvSpPr>
          <p:cNvPr id="611" name="Shape 611"/>
          <p:cNvSpPr>
            <a:spLocks noGrp="1"/>
          </p:cNvSpPr>
          <p:nvPr>
            <p:ph type="pic" idx="2"/>
          </p:nvPr>
        </p:nvSpPr>
        <p:spPr>
          <a:xfrm>
            <a:off x="10366376" y="1974907"/>
            <a:ext cx="12344400" cy="9747250"/>
          </a:xfrm>
          <a:prstGeom prst="rect">
            <a:avLst/>
          </a:prstGeom>
          <a:noFill/>
          <a:ln>
            <a:noFill/>
          </a:ln>
        </p:spPr>
        <p:txBody>
          <a:bodyPr spcFirstLastPara="1" wrap="square" lIns="91425" tIns="91425" rIns="91425" bIns="91425" anchor="t" anchorCtr="0"/>
          <a:lstStyle>
            <a:lvl1pPr marR="0" lvl="0" algn="l" rtl="0">
              <a:lnSpc>
                <a:spcPct val="90000"/>
              </a:lnSpc>
              <a:spcBef>
                <a:spcPts val="1680"/>
              </a:spcBef>
              <a:spcAft>
                <a:spcPts val="0"/>
              </a:spcAft>
              <a:buClr>
                <a:schemeClr val="dk1"/>
              </a:buClr>
              <a:buSzPts val="2700"/>
              <a:buFont typeface="Arial"/>
              <a:buNone/>
              <a:defRPr sz="5400" b="0" i="0" u="none" strike="noStrike" cap="none">
                <a:solidFill>
                  <a:schemeClr val="dk1"/>
                </a:solidFill>
                <a:latin typeface="Calibri"/>
                <a:ea typeface="Calibri"/>
                <a:cs typeface="Calibri"/>
                <a:sym typeface="Calibri"/>
              </a:defRPr>
            </a:lvl1pPr>
            <a:lvl2pPr marR="0" lvl="1" algn="l" rtl="0">
              <a:lnSpc>
                <a:spcPct val="90000"/>
              </a:lnSpc>
              <a:spcBef>
                <a:spcPts val="840"/>
              </a:spcBef>
              <a:spcAft>
                <a:spcPts val="0"/>
              </a:spcAft>
              <a:buClr>
                <a:schemeClr val="dk1"/>
              </a:buClr>
              <a:buSzPts val="2400"/>
              <a:buFont typeface="Arial"/>
              <a:buNone/>
              <a:defRPr sz="4800" b="0" i="0" u="none" strike="noStrike" cap="none">
                <a:solidFill>
                  <a:schemeClr val="dk1"/>
                </a:solidFill>
                <a:latin typeface="Calibri"/>
                <a:ea typeface="Calibri"/>
                <a:cs typeface="Calibri"/>
                <a:sym typeface="Calibri"/>
              </a:defRPr>
            </a:lvl2pPr>
            <a:lvl3pPr marR="0" lvl="2" algn="l" rtl="0">
              <a:lnSpc>
                <a:spcPct val="90000"/>
              </a:lnSpc>
              <a:spcBef>
                <a:spcPts val="840"/>
              </a:spcBef>
              <a:spcAft>
                <a:spcPts val="0"/>
              </a:spcAft>
              <a:buClr>
                <a:schemeClr val="dk1"/>
              </a:buClr>
              <a:buSzPts val="2000"/>
              <a:buFont typeface="Arial"/>
              <a:buNone/>
              <a:defRPr sz="4000" b="0" i="0" u="none" strike="noStrike" cap="none">
                <a:solidFill>
                  <a:schemeClr val="dk1"/>
                </a:solidFill>
                <a:latin typeface="Calibri"/>
                <a:ea typeface="Calibri"/>
                <a:cs typeface="Calibri"/>
                <a:sym typeface="Calibri"/>
              </a:defRPr>
            </a:lvl3pPr>
            <a:lvl4pPr marR="0" lvl="3" algn="l" rtl="0">
              <a:lnSpc>
                <a:spcPct val="90000"/>
              </a:lnSpc>
              <a:spcBef>
                <a:spcPts val="840"/>
              </a:spcBef>
              <a:spcAft>
                <a:spcPts val="0"/>
              </a:spcAft>
              <a:buClr>
                <a:schemeClr val="dk1"/>
              </a:buClr>
              <a:buSzPts val="1700"/>
              <a:buFont typeface="Arial"/>
              <a:buNone/>
              <a:defRPr sz="3400" b="0" i="0" u="none" strike="noStrike" cap="none">
                <a:solidFill>
                  <a:schemeClr val="dk1"/>
                </a:solidFill>
                <a:latin typeface="Calibri"/>
                <a:ea typeface="Calibri"/>
                <a:cs typeface="Calibri"/>
                <a:sym typeface="Calibri"/>
              </a:defRPr>
            </a:lvl4pPr>
            <a:lvl5pPr marR="0" lvl="4" algn="l" rtl="0">
              <a:lnSpc>
                <a:spcPct val="90000"/>
              </a:lnSpc>
              <a:spcBef>
                <a:spcPts val="840"/>
              </a:spcBef>
              <a:spcAft>
                <a:spcPts val="0"/>
              </a:spcAft>
              <a:buClr>
                <a:schemeClr val="dk1"/>
              </a:buClr>
              <a:buSzPts val="1700"/>
              <a:buFont typeface="Arial"/>
              <a:buNone/>
              <a:defRPr sz="3400" b="0" i="0" u="none" strike="noStrike" cap="none">
                <a:solidFill>
                  <a:schemeClr val="dk1"/>
                </a:solidFill>
                <a:latin typeface="Calibri"/>
                <a:ea typeface="Calibri"/>
                <a:cs typeface="Calibri"/>
                <a:sym typeface="Calibri"/>
              </a:defRPr>
            </a:lvl5pPr>
            <a:lvl6pPr marR="0" lvl="5" algn="l" rtl="0">
              <a:lnSpc>
                <a:spcPct val="90000"/>
              </a:lnSpc>
              <a:spcBef>
                <a:spcPts val="840"/>
              </a:spcBef>
              <a:spcAft>
                <a:spcPts val="0"/>
              </a:spcAft>
              <a:buClr>
                <a:schemeClr val="dk1"/>
              </a:buClr>
              <a:buSzPts val="1700"/>
              <a:buFont typeface="Arial"/>
              <a:buNone/>
              <a:defRPr sz="3400" b="0" i="0" u="none" strike="noStrike" cap="none">
                <a:solidFill>
                  <a:schemeClr val="dk1"/>
                </a:solidFill>
                <a:latin typeface="Calibri"/>
                <a:ea typeface="Calibri"/>
                <a:cs typeface="Calibri"/>
                <a:sym typeface="Calibri"/>
              </a:defRPr>
            </a:lvl6pPr>
            <a:lvl7pPr marR="0" lvl="6" algn="l" rtl="0">
              <a:lnSpc>
                <a:spcPct val="90000"/>
              </a:lnSpc>
              <a:spcBef>
                <a:spcPts val="840"/>
              </a:spcBef>
              <a:spcAft>
                <a:spcPts val="0"/>
              </a:spcAft>
              <a:buClr>
                <a:schemeClr val="dk1"/>
              </a:buClr>
              <a:buSzPts val="1700"/>
              <a:buFont typeface="Arial"/>
              <a:buNone/>
              <a:defRPr sz="3400" b="0" i="0" u="none" strike="noStrike" cap="none">
                <a:solidFill>
                  <a:schemeClr val="dk1"/>
                </a:solidFill>
                <a:latin typeface="Calibri"/>
                <a:ea typeface="Calibri"/>
                <a:cs typeface="Calibri"/>
                <a:sym typeface="Calibri"/>
              </a:defRPr>
            </a:lvl7pPr>
            <a:lvl8pPr marR="0" lvl="7" algn="l" rtl="0">
              <a:lnSpc>
                <a:spcPct val="90000"/>
              </a:lnSpc>
              <a:spcBef>
                <a:spcPts val="840"/>
              </a:spcBef>
              <a:spcAft>
                <a:spcPts val="0"/>
              </a:spcAft>
              <a:buClr>
                <a:schemeClr val="dk1"/>
              </a:buClr>
              <a:buSzPts val="1700"/>
              <a:buFont typeface="Arial"/>
              <a:buNone/>
              <a:defRPr sz="3400" b="0" i="0" u="none" strike="noStrike" cap="none">
                <a:solidFill>
                  <a:schemeClr val="dk1"/>
                </a:solidFill>
                <a:latin typeface="Calibri"/>
                <a:ea typeface="Calibri"/>
                <a:cs typeface="Calibri"/>
                <a:sym typeface="Calibri"/>
              </a:defRPr>
            </a:lvl8pPr>
            <a:lvl9pPr marR="0" lvl="8" algn="l" rtl="0">
              <a:lnSpc>
                <a:spcPct val="90000"/>
              </a:lnSpc>
              <a:spcBef>
                <a:spcPts val="840"/>
              </a:spcBef>
              <a:spcAft>
                <a:spcPts val="0"/>
              </a:spcAft>
              <a:buClr>
                <a:schemeClr val="dk1"/>
              </a:buClr>
              <a:buSzPts val="1700"/>
              <a:buFont typeface="Arial"/>
              <a:buNone/>
              <a:defRPr sz="3400" b="0" i="0" u="none" strike="noStrike" cap="none">
                <a:solidFill>
                  <a:schemeClr val="dk1"/>
                </a:solidFill>
                <a:latin typeface="Calibri"/>
                <a:ea typeface="Calibri"/>
                <a:cs typeface="Calibri"/>
                <a:sym typeface="Calibri"/>
              </a:defRPr>
            </a:lvl9pPr>
          </a:lstStyle>
          <a:p>
            <a:endParaRPr/>
          </a:p>
        </p:txBody>
      </p:sp>
      <p:sp>
        <p:nvSpPr>
          <p:cNvPr id="612" name="Shape 612"/>
          <p:cNvSpPr txBox="1">
            <a:spLocks noGrp="1"/>
          </p:cNvSpPr>
          <p:nvPr>
            <p:ph type="body" idx="1"/>
          </p:nvPr>
        </p:nvSpPr>
        <p:spPr>
          <a:xfrm>
            <a:off x="1679576" y="4114810"/>
            <a:ext cx="7864475" cy="7623176"/>
          </a:xfrm>
          <a:prstGeom prst="rect">
            <a:avLst/>
          </a:prstGeom>
          <a:noFill/>
          <a:ln>
            <a:noFill/>
          </a:ln>
        </p:spPr>
        <p:txBody>
          <a:bodyPr spcFirstLastPara="1" wrap="square" lIns="91425" tIns="91425" rIns="91425" bIns="91425" anchor="t" anchorCtr="0"/>
          <a:lstStyle>
            <a:lvl1pPr marL="914400" marR="0" lvl="0" indent="-457200" algn="l" rtl="0">
              <a:lnSpc>
                <a:spcPct val="90000"/>
              </a:lnSpc>
              <a:spcBef>
                <a:spcPts val="1680"/>
              </a:spcBef>
              <a:spcAft>
                <a:spcPts val="0"/>
              </a:spcAft>
              <a:buClr>
                <a:schemeClr val="dk1"/>
              </a:buClr>
              <a:buSzPts val="1300"/>
              <a:buFont typeface="Arial"/>
              <a:buNone/>
              <a:defRPr sz="2600" b="0" i="0" u="none" strike="noStrike" cap="none">
                <a:solidFill>
                  <a:schemeClr val="dk1"/>
                </a:solidFill>
                <a:latin typeface="Calibri"/>
                <a:ea typeface="Calibri"/>
                <a:cs typeface="Calibri"/>
                <a:sym typeface="Calibri"/>
              </a:defRPr>
            </a:lvl1pPr>
            <a:lvl2pPr marL="1828800" marR="0" lvl="1" indent="-457200" algn="l" rtl="0">
              <a:lnSpc>
                <a:spcPct val="90000"/>
              </a:lnSpc>
              <a:spcBef>
                <a:spcPts val="840"/>
              </a:spcBef>
              <a:spcAft>
                <a:spcPts val="0"/>
              </a:spcAft>
              <a:buClr>
                <a:schemeClr val="dk1"/>
              </a:buClr>
              <a:buSzPts val="1200"/>
              <a:buFont typeface="Arial"/>
              <a:buNone/>
              <a:defRPr sz="2400" b="0" i="0" u="none" strike="noStrike" cap="none">
                <a:solidFill>
                  <a:schemeClr val="dk1"/>
                </a:solidFill>
                <a:latin typeface="Calibri"/>
                <a:ea typeface="Calibri"/>
                <a:cs typeface="Calibri"/>
                <a:sym typeface="Calibri"/>
              </a:defRPr>
            </a:lvl2pPr>
            <a:lvl3pPr marL="2743200" marR="0" lvl="2" indent="-457200" algn="l" rtl="0">
              <a:lnSpc>
                <a:spcPct val="90000"/>
              </a:lnSpc>
              <a:spcBef>
                <a:spcPts val="840"/>
              </a:spcBef>
              <a:spcAft>
                <a:spcPts val="0"/>
              </a:spcAft>
              <a:buClr>
                <a:schemeClr val="dk1"/>
              </a:buClr>
              <a:buSzPts val="1000"/>
              <a:buFont typeface="Arial"/>
              <a:buNone/>
              <a:defRPr sz="2000" b="0" i="0" u="none" strike="noStrike" cap="none">
                <a:solidFill>
                  <a:schemeClr val="dk1"/>
                </a:solidFill>
                <a:latin typeface="Calibri"/>
                <a:ea typeface="Calibri"/>
                <a:cs typeface="Calibri"/>
                <a:sym typeface="Calibri"/>
              </a:defRPr>
            </a:lvl3pPr>
            <a:lvl4pPr marL="3657600" marR="0" lvl="3" indent="-457200" algn="l" rtl="0">
              <a:lnSpc>
                <a:spcPct val="90000"/>
              </a:lnSpc>
              <a:spcBef>
                <a:spcPts val="840"/>
              </a:spcBef>
              <a:spcAft>
                <a:spcPts val="0"/>
              </a:spcAft>
              <a:buClr>
                <a:schemeClr val="dk1"/>
              </a:buClr>
              <a:buSzPts val="800"/>
              <a:buFont typeface="Arial"/>
              <a:buNone/>
              <a:defRPr sz="1600" b="0" i="0" u="none" strike="noStrike" cap="none">
                <a:solidFill>
                  <a:schemeClr val="dk1"/>
                </a:solidFill>
                <a:latin typeface="Calibri"/>
                <a:ea typeface="Calibri"/>
                <a:cs typeface="Calibri"/>
                <a:sym typeface="Calibri"/>
              </a:defRPr>
            </a:lvl4pPr>
            <a:lvl5pPr marL="4572000" marR="0" lvl="4" indent="-457200" algn="l" rtl="0">
              <a:lnSpc>
                <a:spcPct val="90000"/>
              </a:lnSpc>
              <a:spcBef>
                <a:spcPts val="840"/>
              </a:spcBef>
              <a:spcAft>
                <a:spcPts val="0"/>
              </a:spcAft>
              <a:buClr>
                <a:schemeClr val="dk1"/>
              </a:buClr>
              <a:buSzPts val="800"/>
              <a:buFont typeface="Arial"/>
              <a:buNone/>
              <a:defRPr sz="1600" b="0" i="0" u="none" strike="noStrike" cap="none">
                <a:solidFill>
                  <a:schemeClr val="dk1"/>
                </a:solidFill>
                <a:latin typeface="Calibri"/>
                <a:ea typeface="Calibri"/>
                <a:cs typeface="Calibri"/>
                <a:sym typeface="Calibri"/>
              </a:defRPr>
            </a:lvl5pPr>
            <a:lvl6pPr marL="5486400" marR="0" lvl="5" indent="-457200" algn="l" rtl="0">
              <a:lnSpc>
                <a:spcPct val="90000"/>
              </a:lnSpc>
              <a:spcBef>
                <a:spcPts val="840"/>
              </a:spcBef>
              <a:spcAft>
                <a:spcPts val="0"/>
              </a:spcAft>
              <a:buClr>
                <a:schemeClr val="dk1"/>
              </a:buClr>
              <a:buSzPts val="800"/>
              <a:buFont typeface="Arial"/>
              <a:buNone/>
              <a:defRPr sz="1600" b="0" i="0" u="none" strike="noStrike" cap="none">
                <a:solidFill>
                  <a:schemeClr val="dk1"/>
                </a:solidFill>
                <a:latin typeface="Calibri"/>
                <a:ea typeface="Calibri"/>
                <a:cs typeface="Calibri"/>
                <a:sym typeface="Calibri"/>
              </a:defRPr>
            </a:lvl6pPr>
            <a:lvl7pPr marL="6400800" marR="0" lvl="6" indent="-457200" algn="l" rtl="0">
              <a:lnSpc>
                <a:spcPct val="90000"/>
              </a:lnSpc>
              <a:spcBef>
                <a:spcPts val="840"/>
              </a:spcBef>
              <a:spcAft>
                <a:spcPts val="0"/>
              </a:spcAft>
              <a:buClr>
                <a:schemeClr val="dk1"/>
              </a:buClr>
              <a:buSzPts val="800"/>
              <a:buFont typeface="Arial"/>
              <a:buNone/>
              <a:defRPr sz="1600" b="0" i="0" u="none" strike="noStrike" cap="none">
                <a:solidFill>
                  <a:schemeClr val="dk1"/>
                </a:solidFill>
                <a:latin typeface="Calibri"/>
                <a:ea typeface="Calibri"/>
                <a:cs typeface="Calibri"/>
                <a:sym typeface="Calibri"/>
              </a:defRPr>
            </a:lvl7pPr>
            <a:lvl8pPr marL="7315200" marR="0" lvl="7" indent="-457200" algn="l" rtl="0">
              <a:lnSpc>
                <a:spcPct val="90000"/>
              </a:lnSpc>
              <a:spcBef>
                <a:spcPts val="840"/>
              </a:spcBef>
              <a:spcAft>
                <a:spcPts val="0"/>
              </a:spcAft>
              <a:buClr>
                <a:schemeClr val="dk1"/>
              </a:buClr>
              <a:buSzPts val="800"/>
              <a:buFont typeface="Arial"/>
              <a:buNone/>
              <a:defRPr sz="1600" b="0" i="0" u="none" strike="noStrike" cap="none">
                <a:solidFill>
                  <a:schemeClr val="dk1"/>
                </a:solidFill>
                <a:latin typeface="Calibri"/>
                <a:ea typeface="Calibri"/>
                <a:cs typeface="Calibri"/>
                <a:sym typeface="Calibri"/>
              </a:defRPr>
            </a:lvl8pPr>
            <a:lvl9pPr marL="8229600" marR="0" lvl="8" indent="-457200" algn="l" rtl="0">
              <a:lnSpc>
                <a:spcPct val="90000"/>
              </a:lnSpc>
              <a:spcBef>
                <a:spcPts val="840"/>
              </a:spcBef>
              <a:spcAft>
                <a:spcPts val="0"/>
              </a:spcAft>
              <a:buClr>
                <a:schemeClr val="dk1"/>
              </a:buClr>
              <a:buSzPts val="8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613" name="Shape 613"/>
          <p:cNvSpPr txBox="1">
            <a:spLocks noGrp="1"/>
          </p:cNvSpPr>
          <p:nvPr>
            <p:ph type="dt" idx="10"/>
          </p:nvPr>
        </p:nvSpPr>
        <p:spPr>
          <a:xfrm>
            <a:off x="1676400" y="12712759"/>
            <a:ext cx="5486400" cy="73025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614" name="Shape 614"/>
          <p:cNvSpPr txBox="1">
            <a:spLocks noGrp="1"/>
          </p:cNvSpPr>
          <p:nvPr>
            <p:ph type="ftr" idx="11"/>
          </p:nvPr>
        </p:nvSpPr>
        <p:spPr>
          <a:xfrm>
            <a:off x="8077200" y="12712759"/>
            <a:ext cx="8229600" cy="73025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615" name="Shape 615"/>
          <p:cNvSpPr txBox="1">
            <a:spLocks noGrp="1"/>
          </p:cNvSpPr>
          <p:nvPr>
            <p:ph type="sldNum" idx="12"/>
          </p:nvPr>
        </p:nvSpPr>
        <p:spPr>
          <a:xfrm>
            <a:off x="17221200" y="12712759"/>
            <a:ext cx="5486400" cy="730250"/>
          </a:xfrm>
          <a:prstGeom prst="rect">
            <a:avLst/>
          </a:prstGeom>
          <a:noFill/>
          <a:ln>
            <a:noFill/>
          </a:ln>
        </p:spPr>
        <p:txBody>
          <a:bodyPr spcFirstLastPara="1" wrap="square" lIns="38375" tIns="19200" rIns="38375" bIns="19200" anchor="ctr" anchorCtr="0">
            <a:noAutofit/>
          </a:bodyPr>
          <a:lstStyle>
            <a:lvl1pPr marL="0" marR="0" lvl="0" indent="0" algn="r" rtl="0">
              <a:spcBef>
                <a:spcPts val="0"/>
              </a:spcBef>
              <a:buNone/>
              <a:defRPr sz="2000" b="0" i="0" u="none" strike="noStrike" cap="none">
                <a:solidFill>
                  <a:srgbClr val="888888"/>
                </a:solidFill>
                <a:latin typeface="Calibri"/>
                <a:ea typeface="Calibri"/>
                <a:cs typeface="Calibri"/>
                <a:sym typeface="Calibri"/>
              </a:defRPr>
            </a:lvl1pPr>
            <a:lvl2pPr marL="0" marR="0" lvl="1" indent="0" algn="r" rtl="0">
              <a:spcBef>
                <a:spcPts val="0"/>
              </a:spcBef>
              <a:buNone/>
              <a:defRPr sz="2000" b="0" i="0" u="none" strike="noStrike" cap="none">
                <a:solidFill>
                  <a:srgbClr val="888888"/>
                </a:solidFill>
                <a:latin typeface="Calibri"/>
                <a:ea typeface="Calibri"/>
                <a:cs typeface="Calibri"/>
                <a:sym typeface="Calibri"/>
              </a:defRPr>
            </a:lvl2pPr>
            <a:lvl3pPr marL="0" marR="0" lvl="2" indent="0" algn="r" rtl="0">
              <a:spcBef>
                <a:spcPts val="0"/>
              </a:spcBef>
              <a:buNone/>
              <a:defRPr sz="2000" b="0" i="0" u="none" strike="noStrike" cap="none">
                <a:solidFill>
                  <a:srgbClr val="888888"/>
                </a:solidFill>
                <a:latin typeface="Calibri"/>
                <a:ea typeface="Calibri"/>
                <a:cs typeface="Calibri"/>
                <a:sym typeface="Calibri"/>
              </a:defRPr>
            </a:lvl3pPr>
            <a:lvl4pPr marL="0" marR="0" lvl="3" indent="0" algn="r" rtl="0">
              <a:spcBef>
                <a:spcPts val="0"/>
              </a:spcBef>
              <a:buNone/>
              <a:defRPr sz="2000" b="0" i="0" u="none" strike="noStrike" cap="none">
                <a:solidFill>
                  <a:srgbClr val="888888"/>
                </a:solidFill>
                <a:latin typeface="Calibri"/>
                <a:ea typeface="Calibri"/>
                <a:cs typeface="Calibri"/>
                <a:sym typeface="Calibri"/>
              </a:defRPr>
            </a:lvl4pPr>
            <a:lvl5pPr marL="0" marR="0" lvl="4" indent="0" algn="r" rtl="0">
              <a:spcBef>
                <a:spcPts val="0"/>
              </a:spcBef>
              <a:buNone/>
              <a:defRPr sz="2000" b="0" i="0" u="none" strike="noStrike" cap="none">
                <a:solidFill>
                  <a:srgbClr val="888888"/>
                </a:solidFill>
                <a:latin typeface="Calibri"/>
                <a:ea typeface="Calibri"/>
                <a:cs typeface="Calibri"/>
                <a:sym typeface="Calibri"/>
              </a:defRPr>
            </a:lvl5pPr>
            <a:lvl6pPr marL="0" marR="0" lvl="5" indent="0" algn="r" rtl="0">
              <a:spcBef>
                <a:spcPts val="0"/>
              </a:spcBef>
              <a:buNone/>
              <a:defRPr sz="2000" b="0" i="0" u="none" strike="noStrike" cap="none">
                <a:solidFill>
                  <a:srgbClr val="888888"/>
                </a:solidFill>
                <a:latin typeface="Calibri"/>
                <a:ea typeface="Calibri"/>
                <a:cs typeface="Calibri"/>
                <a:sym typeface="Calibri"/>
              </a:defRPr>
            </a:lvl6pPr>
            <a:lvl7pPr marL="0" marR="0" lvl="6" indent="0" algn="r" rtl="0">
              <a:spcBef>
                <a:spcPts val="0"/>
              </a:spcBef>
              <a:buNone/>
              <a:defRPr sz="2000" b="0" i="0" u="none" strike="noStrike" cap="none">
                <a:solidFill>
                  <a:srgbClr val="888888"/>
                </a:solidFill>
                <a:latin typeface="Calibri"/>
                <a:ea typeface="Calibri"/>
                <a:cs typeface="Calibri"/>
                <a:sym typeface="Calibri"/>
              </a:defRPr>
            </a:lvl7pPr>
            <a:lvl8pPr marL="0" marR="0" lvl="7" indent="0" algn="r" rtl="0">
              <a:spcBef>
                <a:spcPts val="0"/>
              </a:spcBef>
              <a:buNone/>
              <a:defRPr sz="2000" b="0" i="0" u="none" strike="noStrike" cap="none">
                <a:solidFill>
                  <a:srgbClr val="888888"/>
                </a:solidFill>
                <a:latin typeface="Calibri"/>
                <a:ea typeface="Calibri"/>
                <a:cs typeface="Calibri"/>
                <a:sym typeface="Calibri"/>
              </a:defRPr>
            </a:lvl8pPr>
            <a:lvl9pPr marL="0" marR="0" lvl="8" indent="0" algn="r" rtl="0">
              <a:spcBef>
                <a:spcPts val="0"/>
              </a:spcBef>
              <a:buNone/>
              <a:defRPr sz="2000" b="0" i="0" u="none" strike="noStrike" cap="none">
                <a:solidFill>
                  <a:srgbClr val="888888"/>
                </a:solidFill>
                <a:latin typeface="Calibri"/>
                <a:ea typeface="Calibri"/>
                <a:cs typeface="Calibri"/>
                <a:sym typeface="Calibri"/>
              </a:defRPr>
            </a:lvl9pPr>
          </a:lstStyle>
          <a:p>
            <a:fld id="{00000000-1234-1234-1234-123412341234}" type="slidenum">
              <a:rPr lang="en"/>
              <a:pPr/>
              <a:t>‹#›</a:t>
            </a:fld>
            <a:endParaRPr/>
          </a:p>
        </p:txBody>
      </p:sp>
      <p:sp>
        <p:nvSpPr>
          <p:cNvPr id="616" name="Shape 616"/>
          <p:cNvSpPr/>
          <p:nvPr/>
        </p:nvSpPr>
        <p:spPr>
          <a:xfrm>
            <a:off x="7" y="9421647"/>
            <a:ext cx="4833256" cy="4294414"/>
          </a:xfrm>
          <a:prstGeom prst="rect">
            <a:avLst/>
          </a:prstGeom>
          <a:solidFill>
            <a:srgbClr val="121797"/>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617" name="Shape 617"/>
          <p:cNvSpPr/>
          <p:nvPr/>
        </p:nvSpPr>
        <p:spPr>
          <a:xfrm>
            <a:off x="555388" y="8876623"/>
            <a:ext cx="4833256" cy="4294414"/>
          </a:xfrm>
          <a:prstGeom prst="rect">
            <a:avLst/>
          </a:prstGeom>
          <a:solidFill>
            <a:srgbClr val="FEC832"/>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618" name="Shape 618"/>
          <p:cNvSpPr/>
          <p:nvPr/>
        </p:nvSpPr>
        <p:spPr>
          <a:xfrm>
            <a:off x="1203716" y="8300607"/>
            <a:ext cx="4833256" cy="4294414"/>
          </a:xfrm>
          <a:prstGeom prst="rect">
            <a:avLst/>
          </a:prstGeom>
          <a:solidFill>
            <a:srgbClr val="FFFFFF"/>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619" name="Shape 619"/>
          <p:cNvSpPr/>
          <p:nvPr/>
        </p:nvSpPr>
        <p:spPr>
          <a:xfrm>
            <a:off x="19550772" y="63"/>
            <a:ext cx="4833256" cy="4294414"/>
          </a:xfrm>
          <a:prstGeom prst="rect">
            <a:avLst/>
          </a:prstGeom>
          <a:solidFill>
            <a:srgbClr val="121797"/>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620" name="Shape 620"/>
          <p:cNvSpPr/>
          <p:nvPr/>
        </p:nvSpPr>
        <p:spPr>
          <a:xfrm>
            <a:off x="18990252" y="524423"/>
            <a:ext cx="4833256" cy="4294414"/>
          </a:xfrm>
          <a:prstGeom prst="rect">
            <a:avLst/>
          </a:prstGeom>
          <a:solidFill>
            <a:srgbClr val="FEC832"/>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621" name="Shape 621"/>
          <p:cNvSpPr/>
          <p:nvPr/>
        </p:nvSpPr>
        <p:spPr>
          <a:xfrm>
            <a:off x="18383228" y="1095277"/>
            <a:ext cx="4833256" cy="4294414"/>
          </a:xfrm>
          <a:prstGeom prst="rect">
            <a:avLst/>
          </a:prstGeom>
          <a:solidFill>
            <a:srgbClr val="FFFFFF"/>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pic>
        <p:nvPicPr>
          <p:cNvPr id="622" name="Shape 622" descr="FPS Logo Presentations.png"/>
          <p:cNvPicPr preferRelativeResize="0"/>
          <p:nvPr/>
        </p:nvPicPr>
        <p:blipFill rotWithShape="1">
          <a:blip r:embed="rId2">
            <a:alphaModFix/>
          </a:blip>
          <a:srcRect/>
          <a:stretch/>
        </p:blipFill>
        <p:spPr>
          <a:xfrm>
            <a:off x="1217395" y="10863962"/>
            <a:ext cx="4114027" cy="1567248"/>
          </a:xfrm>
          <a:prstGeom prst="rect">
            <a:avLst/>
          </a:prstGeom>
          <a:noFill/>
          <a:ln>
            <a:noFill/>
          </a:ln>
        </p:spPr>
      </p:pic>
    </p:spTree>
    <p:extLst>
      <p:ext uri="{BB962C8B-B14F-4D97-AF65-F5344CB8AC3E}">
        <p14:creationId xmlns:p14="http://schemas.microsoft.com/office/powerpoint/2010/main" val="25028597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23"/>
        <p:cNvGrpSpPr/>
        <p:nvPr/>
      </p:nvGrpSpPr>
      <p:grpSpPr>
        <a:xfrm>
          <a:off x="0" y="0"/>
          <a:ext cx="0" cy="0"/>
          <a:chOff x="0" y="0"/>
          <a:chExt cx="0" cy="0"/>
        </a:xfrm>
      </p:grpSpPr>
      <p:sp>
        <p:nvSpPr>
          <p:cNvPr id="624" name="Shape 624"/>
          <p:cNvSpPr txBox="1">
            <a:spLocks noGrp="1"/>
          </p:cNvSpPr>
          <p:nvPr>
            <p:ph type="title"/>
          </p:nvPr>
        </p:nvSpPr>
        <p:spPr>
          <a:xfrm>
            <a:off x="1676400" y="730259"/>
            <a:ext cx="21031200" cy="2651126"/>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700"/>
              <a:buFont typeface="Calibri"/>
              <a:buNone/>
              <a:defRPr sz="7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3600"/>
            </a:lvl2pPr>
            <a:lvl3pPr lvl="2">
              <a:spcBef>
                <a:spcPts val="0"/>
              </a:spcBef>
              <a:spcAft>
                <a:spcPts val="0"/>
              </a:spcAft>
              <a:buSzPts val="1400"/>
              <a:buNone/>
              <a:defRPr sz="3600"/>
            </a:lvl3pPr>
            <a:lvl4pPr lvl="3">
              <a:spcBef>
                <a:spcPts val="0"/>
              </a:spcBef>
              <a:spcAft>
                <a:spcPts val="0"/>
              </a:spcAft>
              <a:buSzPts val="1400"/>
              <a:buNone/>
              <a:defRPr sz="3600"/>
            </a:lvl4pPr>
            <a:lvl5pPr lvl="4">
              <a:spcBef>
                <a:spcPts val="0"/>
              </a:spcBef>
              <a:spcAft>
                <a:spcPts val="0"/>
              </a:spcAft>
              <a:buSzPts val="1400"/>
              <a:buNone/>
              <a:defRPr sz="3600"/>
            </a:lvl5pPr>
            <a:lvl6pPr lvl="5">
              <a:spcBef>
                <a:spcPts val="0"/>
              </a:spcBef>
              <a:spcAft>
                <a:spcPts val="0"/>
              </a:spcAft>
              <a:buSzPts val="1400"/>
              <a:buNone/>
              <a:defRPr sz="3600"/>
            </a:lvl6pPr>
            <a:lvl7pPr lvl="6">
              <a:spcBef>
                <a:spcPts val="0"/>
              </a:spcBef>
              <a:spcAft>
                <a:spcPts val="0"/>
              </a:spcAft>
              <a:buSzPts val="1400"/>
              <a:buNone/>
              <a:defRPr sz="3600"/>
            </a:lvl7pPr>
            <a:lvl8pPr lvl="7">
              <a:spcBef>
                <a:spcPts val="0"/>
              </a:spcBef>
              <a:spcAft>
                <a:spcPts val="0"/>
              </a:spcAft>
              <a:buSzPts val="1400"/>
              <a:buNone/>
              <a:defRPr sz="3600"/>
            </a:lvl8pPr>
            <a:lvl9pPr lvl="8">
              <a:spcBef>
                <a:spcPts val="0"/>
              </a:spcBef>
              <a:spcAft>
                <a:spcPts val="0"/>
              </a:spcAft>
              <a:buSzPts val="1400"/>
              <a:buNone/>
              <a:defRPr sz="3600"/>
            </a:lvl9pPr>
          </a:lstStyle>
          <a:p>
            <a:endParaRPr/>
          </a:p>
        </p:txBody>
      </p:sp>
      <p:sp>
        <p:nvSpPr>
          <p:cNvPr id="625" name="Shape 625"/>
          <p:cNvSpPr txBox="1">
            <a:spLocks noGrp="1"/>
          </p:cNvSpPr>
          <p:nvPr>
            <p:ph type="body" idx="1"/>
          </p:nvPr>
        </p:nvSpPr>
        <p:spPr>
          <a:xfrm rot="5400000">
            <a:off x="7840664" y="-2513010"/>
            <a:ext cx="8702678" cy="21031200"/>
          </a:xfrm>
          <a:prstGeom prst="rect">
            <a:avLst/>
          </a:prstGeom>
          <a:noFill/>
          <a:ln>
            <a:noFill/>
          </a:ln>
        </p:spPr>
        <p:txBody>
          <a:bodyPr spcFirstLastPara="1" wrap="square" lIns="91425" tIns="91425" rIns="91425" bIns="91425" anchor="t" anchorCtr="0"/>
          <a:lstStyle>
            <a:lvl1pPr marL="914400" marR="0" lvl="0" indent="-762000" algn="l" rtl="0">
              <a:lnSpc>
                <a:spcPct val="90000"/>
              </a:lnSpc>
              <a:spcBef>
                <a:spcPts val="1680"/>
              </a:spcBef>
              <a:spcAft>
                <a:spcPts val="0"/>
              </a:spcAft>
              <a:buClr>
                <a:schemeClr val="dk1"/>
              </a:buClr>
              <a:buSzPts val="2400"/>
              <a:buFont typeface="Arial"/>
              <a:buChar char="•"/>
              <a:defRPr sz="4800" b="0" i="0" u="none" strike="noStrike" cap="none">
                <a:solidFill>
                  <a:schemeClr val="dk1"/>
                </a:solidFill>
                <a:latin typeface="Calibri"/>
                <a:ea typeface="Calibri"/>
                <a:cs typeface="Calibri"/>
                <a:sym typeface="Calibri"/>
              </a:defRPr>
            </a:lvl1pPr>
            <a:lvl2pPr marL="1828800" marR="0" lvl="1" indent="-711200" algn="l" rtl="0">
              <a:lnSpc>
                <a:spcPct val="90000"/>
              </a:lnSpc>
              <a:spcBef>
                <a:spcPts val="84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2pPr>
            <a:lvl3pPr marL="2743200" marR="0" lvl="2" indent="-673100" algn="l" rtl="0">
              <a:lnSpc>
                <a:spcPct val="90000"/>
              </a:lnSpc>
              <a:spcBef>
                <a:spcPts val="840"/>
              </a:spcBef>
              <a:spcAft>
                <a:spcPts val="0"/>
              </a:spcAft>
              <a:buClr>
                <a:schemeClr val="dk1"/>
              </a:buClr>
              <a:buSzPts val="1700"/>
              <a:buFont typeface="Arial"/>
              <a:buChar char="•"/>
              <a:defRPr sz="3400" b="0" i="0" u="none" strike="noStrike" cap="none">
                <a:solidFill>
                  <a:schemeClr val="dk1"/>
                </a:solidFill>
                <a:latin typeface="Calibri"/>
                <a:ea typeface="Calibri"/>
                <a:cs typeface="Calibri"/>
                <a:sym typeface="Calibri"/>
              </a:defRPr>
            </a:lvl3pPr>
            <a:lvl4pPr marL="3657600" marR="0" lvl="3"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4pPr>
            <a:lvl5pPr marL="4572000" marR="0" lvl="4"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5pPr>
            <a:lvl6pPr marL="5486400" marR="0" lvl="5"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6pPr>
            <a:lvl7pPr marL="6400800" marR="0" lvl="6"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7pPr>
            <a:lvl8pPr marL="7315200" marR="0" lvl="7"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8pPr>
            <a:lvl9pPr marL="8229600" marR="0" lvl="8"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9pPr>
          </a:lstStyle>
          <a:p>
            <a:endParaRPr/>
          </a:p>
        </p:txBody>
      </p:sp>
      <p:sp>
        <p:nvSpPr>
          <p:cNvPr id="626" name="Shape 626"/>
          <p:cNvSpPr txBox="1">
            <a:spLocks noGrp="1"/>
          </p:cNvSpPr>
          <p:nvPr>
            <p:ph type="dt" idx="10"/>
          </p:nvPr>
        </p:nvSpPr>
        <p:spPr>
          <a:xfrm>
            <a:off x="1676400" y="12712759"/>
            <a:ext cx="5486400" cy="73025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627" name="Shape 627"/>
          <p:cNvSpPr txBox="1">
            <a:spLocks noGrp="1"/>
          </p:cNvSpPr>
          <p:nvPr>
            <p:ph type="ftr" idx="11"/>
          </p:nvPr>
        </p:nvSpPr>
        <p:spPr>
          <a:xfrm>
            <a:off x="8077200" y="12712759"/>
            <a:ext cx="8229600" cy="73025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628" name="Shape 628"/>
          <p:cNvSpPr txBox="1">
            <a:spLocks noGrp="1"/>
          </p:cNvSpPr>
          <p:nvPr>
            <p:ph type="sldNum" idx="12"/>
          </p:nvPr>
        </p:nvSpPr>
        <p:spPr>
          <a:xfrm>
            <a:off x="17221200" y="12712759"/>
            <a:ext cx="5486400" cy="730250"/>
          </a:xfrm>
          <a:prstGeom prst="rect">
            <a:avLst/>
          </a:prstGeom>
          <a:noFill/>
          <a:ln>
            <a:noFill/>
          </a:ln>
        </p:spPr>
        <p:txBody>
          <a:bodyPr spcFirstLastPara="1" wrap="square" lIns="38375" tIns="19200" rIns="38375" bIns="19200" anchor="ctr" anchorCtr="0">
            <a:noAutofit/>
          </a:bodyPr>
          <a:lstStyle>
            <a:lvl1pPr marL="0" marR="0" lvl="0" indent="0" algn="r" rtl="0">
              <a:spcBef>
                <a:spcPts val="0"/>
              </a:spcBef>
              <a:buNone/>
              <a:defRPr sz="2000" b="0" i="0" u="none" strike="noStrike" cap="none">
                <a:solidFill>
                  <a:srgbClr val="888888"/>
                </a:solidFill>
                <a:latin typeface="Calibri"/>
                <a:ea typeface="Calibri"/>
                <a:cs typeface="Calibri"/>
                <a:sym typeface="Calibri"/>
              </a:defRPr>
            </a:lvl1pPr>
            <a:lvl2pPr marL="0" marR="0" lvl="1" indent="0" algn="r" rtl="0">
              <a:spcBef>
                <a:spcPts val="0"/>
              </a:spcBef>
              <a:buNone/>
              <a:defRPr sz="2000" b="0" i="0" u="none" strike="noStrike" cap="none">
                <a:solidFill>
                  <a:srgbClr val="888888"/>
                </a:solidFill>
                <a:latin typeface="Calibri"/>
                <a:ea typeface="Calibri"/>
                <a:cs typeface="Calibri"/>
                <a:sym typeface="Calibri"/>
              </a:defRPr>
            </a:lvl2pPr>
            <a:lvl3pPr marL="0" marR="0" lvl="2" indent="0" algn="r" rtl="0">
              <a:spcBef>
                <a:spcPts val="0"/>
              </a:spcBef>
              <a:buNone/>
              <a:defRPr sz="2000" b="0" i="0" u="none" strike="noStrike" cap="none">
                <a:solidFill>
                  <a:srgbClr val="888888"/>
                </a:solidFill>
                <a:latin typeface="Calibri"/>
                <a:ea typeface="Calibri"/>
                <a:cs typeface="Calibri"/>
                <a:sym typeface="Calibri"/>
              </a:defRPr>
            </a:lvl3pPr>
            <a:lvl4pPr marL="0" marR="0" lvl="3" indent="0" algn="r" rtl="0">
              <a:spcBef>
                <a:spcPts val="0"/>
              </a:spcBef>
              <a:buNone/>
              <a:defRPr sz="2000" b="0" i="0" u="none" strike="noStrike" cap="none">
                <a:solidFill>
                  <a:srgbClr val="888888"/>
                </a:solidFill>
                <a:latin typeface="Calibri"/>
                <a:ea typeface="Calibri"/>
                <a:cs typeface="Calibri"/>
                <a:sym typeface="Calibri"/>
              </a:defRPr>
            </a:lvl4pPr>
            <a:lvl5pPr marL="0" marR="0" lvl="4" indent="0" algn="r" rtl="0">
              <a:spcBef>
                <a:spcPts val="0"/>
              </a:spcBef>
              <a:buNone/>
              <a:defRPr sz="2000" b="0" i="0" u="none" strike="noStrike" cap="none">
                <a:solidFill>
                  <a:srgbClr val="888888"/>
                </a:solidFill>
                <a:latin typeface="Calibri"/>
                <a:ea typeface="Calibri"/>
                <a:cs typeface="Calibri"/>
                <a:sym typeface="Calibri"/>
              </a:defRPr>
            </a:lvl5pPr>
            <a:lvl6pPr marL="0" marR="0" lvl="5" indent="0" algn="r" rtl="0">
              <a:spcBef>
                <a:spcPts val="0"/>
              </a:spcBef>
              <a:buNone/>
              <a:defRPr sz="2000" b="0" i="0" u="none" strike="noStrike" cap="none">
                <a:solidFill>
                  <a:srgbClr val="888888"/>
                </a:solidFill>
                <a:latin typeface="Calibri"/>
                <a:ea typeface="Calibri"/>
                <a:cs typeface="Calibri"/>
                <a:sym typeface="Calibri"/>
              </a:defRPr>
            </a:lvl6pPr>
            <a:lvl7pPr marL="0" marR="0" lvl="6" indent="0" algn="r" rtl="0">
              <a:spcBef>
                <a:spcPts val="0"/>
              </a:spcBef>
              <a:buNone/>
              <a:defRPr sz="2000" b="0" i="0" u="none" strike="noStrike" cap="none">
                <a:solidFill>
                  <a:srgbClr val="888888"/>
                </a:solidFill>
                <a:latin typeface="Calibri"/>
                <a:ea typeface="Calibri"/>
                <a:cs typeface="Calibri"/>
                <a:sym typeface="Calibri"/>
              </a:defRPr>
            </a:lvl7pPr>
            <a:lvl8pPr marL="0" marR="0" lvl="7" indent="0" algn="r" rtl="0">
              <a:spcBef>
                <a:spcPts val="0"/>
              </a:spcBef>
              <a:buNone/>
              <a:defRPr sz="2000" b="0" i="0" u="none" strike="noStrike" cap="none">
                <a:solidFill>
                  <a:srgbClr val="888888"/>
                </a:solidFill>
                <a:latin typeface="Calibri"/>
                <a:ea typeface="Calibri"/>
                <a:cs typeface="Calibri"/>
                <a:sym typeface="Calibri"/>
              </a:defRPr>
            </a:lvl8pPr>
            <a:lvl9pPr marL="0" marR="0" lvl="8" indent="0" algn="r" rtl="0">
              <a:spcBef>
                <a:spcPts val="0"/>
              </a:spcBef>
              <a:buNone/>
              <a:defRPr sz="2000" b="0" i="0" u="none" strike="noStrike" cap="none">
                <a:solidFill>
                  <a:srgbClr val="888888"/>
                </a:solidFill>
                <a:latin typeface="Calibri"/>
                <a:ea typeface="Calibri"/>
                <a:cs typeface="Calibri"/>
                <a:sym typeface="Calibri"/>
              </a:defRPr>
            </a:lvl9pPr>
          </a:lstStyle>
          <a:p>
            <a:fld id="{00000000-1234-1234-1234-123412341234}" type="slidenum">
              <a:rPr lang="en"/>
              <a:pPr/>
              <a:t>‹#›</a:t>
            </a:fld>
            <a:endParaRPr/>
          </a:p>
        </p:txBody>
      </p:sp>
      <p:sp>
        <p:nvSpPr>
          <p:cNvPr id="629" name="Shape 629"/>
          <p:cNvSpPr/>
          <p:nvPr/>
        </p:nvSpPr>
        <p:spPr>
          <a:xfrm>
            <a:off x="7" y="9421647"/>
            <a:ext cx="4833256" cy="4294414"/>
          </a:xfrm>
          <a:prstGeom prst="rect">
            <a:avLst/>
          </a:prstGeom>
          <a:solidFill>
            <a:srgbClr val="121797"/>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630" name="Shape 630"/>
          <p:cNvSpPr/>
          <p:nvPr/>
        </p:nvSpPr>
        <p:spPr>
          <a:xfrm>
            <a:off x="555388" y="8876623"/>
            <a:ext cx="4833256" cy="4294414"/>
          </a:xfrm>
          <a:prstGeom prst="rect">
            <a:avLst/>
          </a:prstGeom>
          <a:solidFill>
            <a:srgbClr val="FEC832"/>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631" name="Shape 631"/>
          <p:cNvSpPr/>
          <p:nvPr/>
        </p:nvSpPr>
        <p:spPr>
          <a:xfrm>
            <a:off x="1203716" y="8300607"/>
            <a:ext cx="4833256" cy="4294414"/>
          </a:xfrm>
          <a:prstGeom prst="rect">
            <a:avLst/>
          </a:prstGeom>
          <a:solidFill>
            <a:srgbClr val="FFFFFF"/>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632" name="Shape 632"/>
          <p:cNvSpPr/>
          <p:nvPr/>
        </p:nvSpPr>
        <p:spPr>
          <a:xfrm>
            <a:off x="19550772" y="63"/>
            <a:ext cx="4833256" cy="4294414"/>
          </a:xfrm>
          <a:prstGeom prst="rect">
            <a:avLst/>
          </a:prstGeom>
          <a:solidFill>
            <a:srgbClr val="121797"/>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633" name="Shape 633"/>
          <p:cNvSpPr/>
          <p:nvPr/>
        </p:nvSpPr>
        <p:spPr>
          <a:xfrm>
            <a:off x="18990252" y="524423"/>
            <a:ext cx="4833256" cy="4294414"/>
          </a:xfrm>
          <a:prstGeom prst="rect">
            <a:avLst/>
          </a:prstGeom>
          <a:solidFill>
            <a:srgbClr val="FEC832"/>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634" name="Shape 634"/>
          <p:cNvSpPr/>
          <p:nvPr/>
        </p:nvSpPr>
        <p:spPr>
          <a:xfrm>
            <a:off x="18383228" y="1095277"/>
            <a:ext cx="4833256" cy="4294414"/>
          </a:xfrm>
          <a:prstGeom prst="rect">
            <a:avLst/>
          </a:prstGeom>
          <a:solidFill>
            <a:srgbClr val="FFFFFF"/>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pic>
        <p:nvPicPr>
          <p:cNvPr id="635" name="Shape 635" descr="FPS Logo Presentations.png"/>
          <p:cNvPicPr preferRelativeResize="0"/>
          <p:nvPr/>
        </p:nvPicPr>
        <p:blipFill rotWithShape="1">
          <a:blip r:embed="rId2">
            <a:alphaModFix/>
          </a:blip>
          <a:srcRect/>
          <a:stretch/>
        </p:blipFill>
        <p:spPr>
          <a:xfrm>
            <a:off x="1217395" y="10863962"/>
            <a:ext cx="4114027" cy="1567248"/>
          </a:xfrm>
          <a:prstGeom prst="rect">
            <a:avLst/>
          </a:prstGeom>
          <a:noFill/>
          <a:ln>
            <a:noFill/>
          </a:ln>
        </p:spPr>
      </p:pic>
    </p:spTree>
    <p:extLst>
      <p:ext uri="{BB962C8B-B14F-4D97-AF65-F5344CB8AC3E}">
        <p14:creationId xmlns:p14="http://schemas.microsoft.com/office/powerpoint/2010/main" val="25048276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636"/>
        <p:cNvGrpSpPr/>
        <p:nvPr/>
      </p:nvGrpSpPr>
      <p:grpSpPr>
        <a:xfrm>
          <a:off x="0" y="0"/>
          <a:ext cx="0" cy="0"/>
          <a:chOff x="0" y="0"/>
          <a:chExt cx="0" cy="0"/>
        </a:xfrm>
      </p:grpSpPr>
      <p:sp>
        <p:nvSpPr>
          <p:cNvPr id="637" name="Shape 637"/>
          <p:cNvSpPr txBox="1">
            <a:spLocks noGrp="1"/>
          </p:cNvSpPr>
          <p:nvPr>
            <p:ph type="title"/>
          </p:nvPr>
        </p:nvSpPr>
        <p:spPr>
          <a:xfrm rot="5400000">
            <a:off x="14266865" y="3913202"/>
            <a:ext cx="11623678" cy="52578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700"/>
              <a:buFont typeface="Calibri"/>
              <a:buNone/>
              <a:defRPr sz="7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3600"/>
            </a:lvl2pPr>
            <a:lvl3pPr lvl="2">
              <a:spcBef>
                <a:spcPts val="0"/>
              </a:spcBef>
              <a:spcAft>
                <a:spcPts val="0"/>
              </a:spcAft>
              <a:buSzPts val="1400"/>
              <a:buNone/>
              <a:defRPr sz="3600"/>
            </a:lvl3pPr>
            <a:lvl4pPr lvl="3">
              <a:spcBef>
                <a:spcPts val="0"/>
              </a:spcBef>
              <a:spcAft>
                <a:spcPts val="0"/>
              </a:spcAft>
              <a:buSzPts val="1400"/>
              <a:buNone/>
              <a:defRPr sz="3600"/>
            </a:lvl4pPr>
            <a:lvl5pPr lvl="4">
              <a:spcBef>
                <a:spcPts val="0"/>
              </a:spcBef>
              <a:spcAft>
                <a:spcPts val="0"/>
              </a:spcAft>
              <a:buSzPts val="1400"/>
              <a:buNone/>
              <a:defRPr sz="3600"/>
            </a:lvl5pPr>
            <a:lvl6pPr lvl="5">
              <a:spcBef>
                <a:spcPts val="0"/>
              </a:spcBef>
              <a:spcAft>
                <a:spcPts val="0"/>
              </a:spcAft>
              <a:buSzPts val="1400"/>
              <a:buNone/>
              <a:defRPr sz="3600"/>
            </a:lvl6pPr>
            <a:lvl7pPr lvl="6">
              <a:spcBef>
                <a:spcPts val="0"/>
              </a:spcBef>
              <a:spcAft>
                <a:spcPts val="0"/>
              </a:spcAft>
              <a:buSzPts val="1400"/>
              <a:buNone/>
              <a:defRPr sz="3600"/>
            </a:lvl7pPr>
            <a:lvl8pPr lvl="7">
              <a:spcBef>
                <a:spcPts val="0"/>
              </a:spcBef>
              <a:spcAft>
                <a:spcPts val="0"/>
              </a:spcAft>
              <a:buSzPts val="1400"/>
              <a:buNone/>
              <a:defRPr sz="3600"/>
            </a:lvl8pPr>
            <a:lvl9pPr lvl="8">
              <a:spcBef>
                <a:spcPts val="0"/>
              </a:spcBef>
              <a:spcAft>
                <a:spcPts val="0"/>
              </a:spcAft>
              <a:buSzPts val="1400"/>
              <a:buNone/>
              <a:defRPr sz="3600"/>
            </a:lvl9pPr>
          </a:lstStyle>
          <a:p>
            <a:endParaRPr/>
          </a:p>
        </p:txBody>
      </p:sp>
      <p:sp>
        <p:nvSpPr>
          <p:cNvPr id="638" name="Shape 638"/>
          <p:cNvSpPr txBox="1">
            <a:spLocks noGrp="1"/>
          </p:cNvSpPr>
          <p:nvPr>
            <p:ph type="body" idx="1"/>
          </p:nvPr>
        </p:nvSpPr>
        <p:spPr>
          <a:xfrm rot="5400000">
            <a:off x="3598889" y="-1192198"/>
            <a:ext cx="11623678" cy="15468600"/>
          </a:xfrm>
          <a:prstGeom prst="rect">
            <a:avLst/>
          </a:prstGeom>
          <a:noFill/>
          <a:ln>
            <a:noFill/>
          </a:ln>
        </p:spPr>
        <p:txBody>
          <a:bodyPr spcFirstLastPara="1" wrap="square" lIns="91425" tIns="91425" rIns="91425" bIns="91425" anchor="t" anchorCtr="0"/>
          <a:lstStyle>
            <a:lvl1pPr marL="914400" marR="0" lvl="0" indent="-762000" algn="l" rtl="0">
              <a:lnSpc>
                <a:spcPct val="90000"/>
              </a:lnSpc>
              <a:spcBef>
                <a:spcPts val="1680"/>
              </a:spcBef>
              <a:spcAft>
                <a:spcPts val="0"/>
              </a:spcAft>
              <a:buClr>
                <a:schemeClr val="dk1"/>
              </a:buClr>
              <a:buSzPts val="2400"/>
              <a:buFont typeface="Arial"/>
              <a:buChar char="•"/>
              <a:defRPr sz="4800" b="0" i="0" u="none" strike="noStrike" cap="none">
                <a:solidFill>
                  <a:schemeClr val="dk1"/>
                </a:solidFill>
                <a:latin typeface="Calibri"/>
                <a:ea typeface="Calibri"/>
                <a:cs typeface="Calibri"/>
                <a:sym typeface="Calibri"/>
              </a:defRPr>
            </a:lvl1pPr>
            <a:lvl2pPr marL="1828800" marR="0" lvl="1" indent="-711200" algn="l" rtl="0">
              <a:lnSpc>
                <a:spcPct val="90000"/>
              </a:lnSpc>
              <a:spcBef>
                <a:spcPts val="840"/>
              </a:spcBef>
              <a:spcAft>
                <a:spcPts val="0"/>
              </a:spcAft>
              <a:buClr>
                <a:schemeClr val="dk1"/>
              </a:buClr>
              <a:buSzPts val="2000"/>
              <a:buFont typeface="Arial"/>
              <a:buChar char="•"/>
              <a:defRPr sz="4000" b="0" i="0" u="none" strike="noStrike" cap="none">
                <a:solidFill>
                  <a:schemeClr val="dk1"/>
                </a:solidFill>
                <a:latin typeface="Calibri"/>
                <a:ea typeface="Calibri"/>
                <a:cs typeface="Calibri"/>
                <a:sym typeface="Calibri"/>
              </a:defRPr>
            </a:lvl2pPr>
            <a:lvl3pPr marL="2743200" marR="0" lvl="2" indent="-673100" algn="l" rtl="0">
              <a:lnSpc>
                <a:spcPct val="90000"/>
              </a:lnSpc>
              <a:spcBef>
                <a:spcPts val="840"/>
              </a:spcBef>
              <a:spcAft>
                <a:spcPts val="0"/>
              </a:spcAft>
              <a:buClr>
                <a:schemeClr val="dk1"/>
              </a:buClr>
              <a:buSzPts val="1700"/>
              <a:buFont typeface="Arial"/>
              <a:buChar char="•"/>
              <a:defRPr sz="3400" b="0" i="0" u="none" strike="noStrike" cap="none">
                <a:solidFill>
                  <a:schemeClr val="dk1"/>
                </a:solidFill>
                <a:latin typeface="Calibri"/>
                <a:ea typeface="Calibri"/>
                <a:cs typeface="Calibri"/>
                <a:sym typeface="Calibri"/>
              </a:defRPr>
            </a:lvl3pPr>
            <a:lvl4pPr marL="3657600" marR="0" lvl="3"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4pPr>
            <a:lvl5pPr marL="4572000" marR="0" lvl="4"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5pPr>
            <a:lvl6pPr marL="5486400" marR="0" lvl="5"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6pPr>
            <a:lvl7pPr marL="6400800" marR="0" lvl="6"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7pPr>
            <a:lvl8pPr marL="7315200" marR="0" lvl="7"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8pPr>
            <a:lvl9pPr marL="8229600" marR="0" lvl="8" indent="-647700" algn="l" rtl="0">
              <a:lnSpc>
                <a:spcPct val="90000"/>
              </a:lnSpc>
              <a:spcBef>
                <a:spcPts val="840"/>
              </a:spcBef>
              <a:spcAft>
                <a:spcPts val="0"/>
              </a:spcAft>
              <a:buClr>
                <a:schemeClr val="dk1"/>
              </a:buClr>
              <a:buSzPts val="1500"/>
              <a:buFont typeface="Arial"/>
              <a:buChar char="•"/>
              <a:defRPr sz="3000" b="0" i="0" u="none" strike="noStrike" cap="none">
                <a:solidFill>
                  <a:schemeClr val="dk1"/>
                </a:solidFill>
                <a:latin typeface="Calibri"/>
                <a:ea typeface="Calibri"/>
                <a:cs typeface="Calibri"/>
                <a:sym typeface="Calibri"/>
              </a:defRPr>
            </a:lvl9pPr>
          </a:lstStyle>
          <a:p>
            <a:endParaRPr/>
          </a:p>
        </p:txBody>
      </p:sp>
      <p:sp>
        <p:nvSpPr>
          <p:cNvPr id="639" name="Shape 639"/>
          <p:cNvSpPr txBox="1">
            <a:spLocks noGrp="1"/>
          </p:cNvSpPr>
          <p:nvPr>
            <p:ph type="dt" idx="10"/>
          </p:nvPr>
        </p:nvSpPr>
        <p:spPr>
          <a:xfrm>
            <a:off x="1676400" y="12712759"/>
            <a:ext cx="5486400" cy="73025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640" name="Shape 640"/>
          <p:cNvSpPr txBox="1">
            <a:spLocks noGrp="1"/>
          </p:cNvSpPr>
          <p:nvPr>
            <p:ph type="ftr" idx="11"/>
          </p:nvPr>
        </p:nvSpPr>
        <p:spPr>
          <a:xfrm>
            <a:off x="8077200" y="12712759"/>
            <a:ext cx="8229600" cy="73025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641" name="Shape 641"/>
          <p:cNvSpPr txBox="1">
            <a:spLocks noGrp="1"/>
          </p:cNvSpPr>
          <p:nvPr>
            <p:ph type="sldNum" idx="12"/>
          </p:nvPr>
        </p:nvSpPr>
        <p:spPr>
          <a:xfrm>
            <a:off x="17221200" y="12712759"/>
            <a:ext cx="5486400" cy="730250"/>
          </a:xfrm>
          <a:prstGeom prst="rect">
            <a:avLst/>
          </a:prstGeom>
          <a:noFill/>
          <a:ln>
            <a:noFill/>
          </a:ln>
        </p:spPr>
        <p:txBody>
          <a:bodyPr spcFirstLastPara="1" wrap="square" lIns="38375" tIns="19200" rIns="38375" bIns="19200" anchor="ctr" anchorCtr="0">
            <a:noAutofit/>
          </a:bodyPr>
          <a:lstStyle>
            <a:lvl1pPr marL="0" marR="0" lvl="0" indent="0" algn="r" rtl="0">
              <a:spcBef>
                <a:spcPts val="0"/>
              </a:spcBef>
              <a:buNone/>
              <a:defRPr sz="2000" b="0" i="0" u="none" strike="noStrike" cap="none">
                <a:solidFill>
                  <a:srgbClr val="888888"/>
                </a:solidFill>
                <a:latin typeface="Calibri"/>
                <a:ea typeface="Calibri"/>
                <a:cs typeface="Calibri"/>
                <a:sym typeface="Calibri"/>
              </a:defRPr>
            </a:lvl1pPr>
            <a:lvl2pPr marL="0" marR="0" lvl="1" indent="0" algn="r" rtl="0">
              <a:spcBef>
                <a:spcPts val="0"/>
              </a:spcBef>
              <a:buNone/>
              <a:defRPr sz="2000" b="0" i="0" u="none" strike="noStrike" cap="none">
                <a:solidFill>
                  <a:srgbClr val="888888"/>
                </a:solidFill>
                <a:latin typeface="Calibri"/>
                <a:ea typeface="Calibri"/>
                <a:cs typeface="Calibri"/>
                <a:sym typeface="Calibri"/>
              </a:defRPr>
            </a:lvl2pPr>
            <a:lvl3pPr marL="0" marR="0" lvl="2" indent="0" algn="r" rtl="0">
              <a:spcBef>
                <a:spcPts val="0"/>
              </a:spcBef>
              <a:buNone/>
              <a:defRPr sz="2000" b="0" i="0" u="none" strike="noStrike" cap="none">
                <a:solidFill>
                  <a:srgbClr val="888888"/>
                </a:solidFill>
                <a:latin typeface="Calibri"/>
                <a:ea typeface="Calibri"/>
                <a:cs typeface="Calibri"/>
                <a:sym typeface="Calibri"/>
              </a:defRPr>
            </a:lvl3pPr>
            <a:lvl4pPr marL="0" marR="0" lvl="3" indent="0" algn="r" rtl="0">
              <a:spcBef>
                <a:spcPts val="0"/>
              </a:spcBef>
              <a:buNone/>
              <a:defRPr sz="2000" b="0" i="0" u="none" strike="noStrike" cap="none">
                <a:solidFill>
                  <a:srgbClr val="888888"/>
                </a:solidFill>
                <a:latin typeface="Calibri"/>
                <a:ea typeface="Calibri"/>
                <a:cs typeface="Calibri"/>
                <a:sym typeface="Calibri"/>
              </a:defRPr>
            </a:lvl4pPr>
            <a:lvl5pPr marL="0" marR="0" lvl="4" indent="0" algn="r" rtl="0">
              <a:spcBef>
                <a:spcPts val="0"/>
              </a:spcBef>
              <a:buNone/>
              <a:defRPr sz="2000" b="0" i="0" u="none" strike="noStrike" cap="none">
                <a:solidFill>
                  <a:srgbClr val="888888"/>
                </a:solidFill>
                <a:latin typeface="Calibri"/>
                <a:ea typeface="Calibri"/>
                <a:cs typeface="Calibri"/>
                <a:sym typeface="Calibri"/>
              </a:defRPr>
            </a:lvl5pPr>
            <a:lvl6pPr marL="0" marR="0" lvl="5" indent="0" algn="r" rtl="0">
              <a:spcBef>
                <a:spcPts val="0"/>
              </a:spcBef>
              <a:buNone/>
              <a:defRPr sz="2000" b="0" i="0" u="none" strike="noStrike" cap="none">
                <a:solidFill>
                  <a:srgbClr val="888888"/>
                </a:solidFill>
                <a:latin typeface="Calibri"/>
                <a:ea typeface="Calibri"/>
                <a:cs typeface="Calibri"/>
                <a:sym typeface="Calibri"/>
              </a:defRPr>
            </a:lvl6pPr>
            <a:lvl7pPr marL="0" marR="0" lvl="6" indent="0" algn="r" rtl="0">
              <a:spcBef>
                <a:spcPts val="0"/>
              </a:spcBef>
              <a:buNone/>
              <a:defRPr sz="2000" b="0" i="0" u="none" strike="noStrike" cap="none">
                <a:solidFill>
                  <a:srgbClr val="888888"/>
                </a:solidFill>
                <a:latin typeface="Calibri"/>
                <a:ea typeface="Calibri"/>
                <a:cs typeface="Calibri"/>
                <a:sym typeface="Calibri"/>
              </a:defRPr>
            </a:lvl7pPr>
            <a:lvl8pPr marL="0" marR="0" lvl="7" indent="0" algn="r" rtl="0">
              <a:spcBef>
                <a:spcPts val="0"/>
              </a:spcBef>
              <a:buNone/>
              <a:defRPr sz="2000" b="0" i="0" u="none" strike="noStrike" cap="none">
                <a:solidFill>
                  <a:srgbClr val="888888"/>
                </a:solidFill>
                <a:latin typeface="Calibri"/>
                <a:ea typeface="Calibri"/>
                <a:cs typeface="Calibri"/>
                <a:sym typeface="Calibri"/>
              </a:defRPr>
            </a:lvl8pPr>
            <a:lvl9pPr marL="0" marR="0" lvl="8" indent="0" algn="r" rtl="0">
              <a:spcBef>
                <a:spcPts val="0"/>
              </a:spcBef>
              <a:buNone/>
              <a:defRPr sz="2000" b="0" i="0" u="none" strike="noStrike" cap="none">
                <a:solidFill>
                  <a:srgbClr val="888888"/>
                </a:solidFill>
                <a:latin typeface="Calibri"/>
                <a:ea typeface="Calibri"/>
                <a:cs typeface="Calibri"/>
                <a:sym typeface="Calibri"/>
              </a:defRPr>
            </a:lvl9pPr>
          </a:lstStyle>
          <a:p>
            <a:fld id="{00000000-1234-1234-1234-123412341234}" type="slidenum">
              <a:rPr lang="en"/>
              <a:pPr/>
              <a:t>‹#›</a:t>
            </a:fld>
            <a:endParaRPr/>
          </a:p>
        </p:txBody>
      </p:sp>
      <p:sp>
        <p:nvSpPr>
          <p:cNvPr id="642" name="Shape 642"/>
          <p:cNvSpPr/>
          <p:nvPr/>
        </p:nvSpPr>
        <p:spPr>
          <a:xfrm>
            <a:off x="7" y="9421647"/>
            <a:ext cx="4833256" cy="4294414"/>
          </a:xfrm>
          <a:prstGeom prst="rect">
            <a:avLst/>
          </a:prstGeom>
          <a:solidFill>
            <a:srgbClr val="121797"/>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643" name="Shape 643"/>
          <p:cNvSpPr/>
          <p:nvPr/>
        </p:nvSpPr>
        <p:spPr>
          <a:xfrm>
            <a:off x="555388" y="8876623"/>
            <a:ext cx="4833256" cy="4294414"/>
          </a:xfrm>
          <a:prstGeom prst="rect">
            <a:avLst/>
          </a:prstGeom>
          <a:solidFill>
            <a:srgbClr val="FEC832"/>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644" name="Shape 644"/>
          <p:cNvSpPr/>
          <p:nvPr/>
        </p:nvSpPr>
        <p:spPr>
          <a:xfrm>
            <a:off x="1203716" y="8300607"/>
            <a:ext cx="4833256" cy="4294414"/>
          </a:xfrm>
          <a:prstGeom prst="rect">
            <a:avLst/>
          </a:prstGeom>
          <a:solidFill>
            <a:srgbClr val="FFFFFF"/>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645" name="Shape 645"/>
          <p:cNvSpPr/>
          <p:nvPr/>
        </p:nvSpPr>
        <p:spPr>
          <a:xfrm>
            <a:off x="19550772" y="63"/>
            <a:ext cx="4833256" cy="4294414"/>
          </a:xfrm>
          <a:prstGeom prst="rect">
            <a:avLst/>
          </a:prstGeom>
          <a:solidFill>
            <a:srgbClr val="121797"/>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646" name="Shape 646"/>
          <p:cNvSpPr/>
          <p:nvPr/>
        </p:nvSpPr>
        <p:spPr>
          <a:xfrm>
            <a:off x="18990252" y="524423"/>
            <a:ext cx="4833256" cy="4294414"/>
          </a:xfrm>
          <a:prstGeom prst="rect">
            <a:avLst/>
          </a:prstGeom>
          <a:solidFill>
            <a:srgbClr val="FEC832"/>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sp>
        <p:nvSpPr>
          <p:cNvPr id="647" name="Shape 647"/>
          <p:cNvSpPr/>
          <p:nvPr/>
        </p:nvSpPr>
        <p:spPr>
          <a:xfrm>
            <a:off x="18383228" y="1095277"/>
            <a:ext cx="4833256" cy="4294414"/>
          </a:xfrm>
          <a:prstGeom prst="rect">
            <a:avLst/>
          </a:prstGeom>
          <a:solidFill>
            <a:srgbClr val="FFFFFF"/>
          </a:solidFill>
          <a:ln>
            <a:noFill/>
          </a:ln>
        </p:spPr>
        <p:txBody>
          <a:bodyPr spcFirstLastPara="1" wrap="square" lIns="76750" tIns="38400" rIns="76750" bIns="38400" anchor="ctr" anchorCtr="0">
            <a:noAutofit/>
          </a:bodyPr>
          <a:lstStyle/>
          <a:p>
            <a:pPr algn="ctr">
              <a:buClr>
                <a:srgbClr val="000000"/>
              </a:buClr>
              <a:buFont typeface="Arial"/>
              <a:buNone/>
            </a:pPr>
            <a:endParaRPr sz="3000" kern="0">
              <a:solidFill>
                <a:srgbClr val="FFFFFF"/>
              </a:solidFill>
              <a:latin typeface="Calibri"/>
              <a:ea typeface="Calibri"/>
              <a:cs typeface="Calibri"/>
              <a:sym typeface="Calibri"/>
            </a:endParaRPr>
          </a:p>
        </p:txBody>
      </p:sp>
      <p:pic>
        <p:nvPicPr>
          <p:cNvPr id="648" name="Shape 648" descr="FPS Logo Presentations.png"/>
          <p:cNvPicPr preferRelativeResize="0"/>
          <p:nvPr/>
        </p:nvPicPr>
        <p:blipFill rotWithShape="1">
          <a:blip r:embed="rId2">
            <a:alphaModFix/>
          </a:blip>
          <a:srcRect/>
          <a:stretch/>
        </p:blipFill>
        <p:spPr>
          <a:xfrm>
            <a:off x="1217395" y="10863962"/>
            <a:ext cx="4114027" cy="1567248"/>
          </a:xfrm>
          <a:prstGeom prst="rect">
            <a:avLst/>
          </a:prstGeom>
          <a:noFill/>
          <a:ln>
            <a:noFill/>
          </a:ln>
        </p:spPr>
      </p:pic>
    </p:spTree>
    <p:extLst>
      <p:ext uri="{BB962C8B-B14F-4D97-AF65-F5344CB8AC3E}">
        <p14:creationId xmlns:p14="http://schemas.microsoft.com/office/powerpoint/2010/main" val="13684360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p:nvPr/>
        </p:nvSpPr>
        <p:spPr>
          <a:xfrm rot="10800000" flipH="1">
            <a:off x="0" y="4496000"/>
            <a:ext cx="24384000" cy="9220000"/>
          </a:xfrm>
          <a:prstGeom prst="rect">
            <a:avLst/>
          </a:prstGeom>
          <a:solidFill>
            <a:schemeClr val="accent4"/>
          </a:solidFill>
          <a:ln>
            <a:noFill/>
          </a:ln>
        </p:spPr>
        <p:txBody>
          <a:bodyPr spcFirstLastPara="1" wrap="square" lIns="243800" tIns="243800" rIns="243800" bIns="243800" anchor="ctr" anchorCtr="0">
            <a:noAutofit/>
          </a:bodyPr>
          <a:lstStyle/>
          <a:p>
            <a:pPr marL="0" lvl="0" indent="0" algn="l" rtl="0">
              <a:spcBef>
                <a:spcPts val="0"/>
              </a:spcBef>
              <a:spcAft>
                <a:spcPts val="0"/>
              </a:spcAft>
              <a:buNone/>
            </a:pPr>
            <a:endParaRPr sz="9600"/>
          </a:p>
        </p:txBody>
      </p:sp>
      <p:sp>
        <p:nvSpPr>
          <p:cNvPr id="20" name="Google Shape;20;p4"/>
          <p:cNvSpPr/>
          <p:nvPr/>
        </p:nvSpPr>
        <p:spPr>
          <a:xfrm>
            <a:off x="0" y="4496000"/>
            <a:ext cx="24384000" cy="289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243800" tIns="243800" rIns="243800" bIns="243800" anchor="ctr" anchorCtr="0">
            <a:noAutofit/>
          </a:bodyPr>
          <a:lstStyle/>
          <a:p>
            <a:pPr marL="0" lvl="0" indent="0" algn="l" rtl="0">
              <a:spcBef>
                <a:spcPts val="0"/>
              </a:spcBef>
              <a:spcAft>
                <a:spcPts val="0"/>
              </a:spcAft>
              <a:buNone/>
            </a:pPr>
            <a:endParaRPr sz="9600"/>
          </a:p>
        </p:txBody>
      </p:sp>
      <p:sp>
        <p:nvSpPr>
          <p:cNvPr id="21" name="Google Shape;21;p4"/>
          <p:cNvSpPr txBox="1">
            <a:spLocks noGrp="1"/>
          </p:cNvSpPr>
          <p:nvPr>
            <p:ph type="title"/>
          </p:nvPr>
        </p:nvSpPr>
        <p:spPr>
          <a:xfrm>
            <a:off x="1258400" y="1969933"/>
            <a:ext cx="21925600" cy="2047200"/>
          </a:xfrm>
          <a:prstGeom prst="rect">
            <a:avLst/>
          </a:prstGeom>
        </p:spPr>
        <p:txBody>
          <a:bodyPr spcFirstLastPara="1" wrap="square" lIns="91425" tIns="91425" rIns="91425" bIns="91425"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1258400" y="5117533"/>
            <a:ext cx="21925600" cy="7227200"/>
          </a:xfrm>
          <a:prstGeom prst="rect">
            <a:avLst/>
          </a:prstGeom>
        </p:spPr>
        <p:txBody>
          <a:bodyPr spcFirstLastPara="1" wrap="square" lIns="91425" tIns="91425" rIns="91425" bIns="91425" anchor="t" anchorCtr="0"/>
          <a:lstStyle>
            <a:lvl1pPr marL="1219215" lvl="0" indent="-914411">
              <a:spcBef>
                <a:spcPts val="0"/>
              </a:spcBef>
              <a:spcAft>
                <a:spcPts val="0"/>
              </a:spcAft>
              <a:buSzPts val="1800"/>
              <a:buChar char="●"/>
              <a:defRPr/>
            </a:lvl1pPr>
            <a:lvl2pPr marL="2438430" lvl="1" indent="-846677">
              <a:spcBef>
                <a:spcPts val="4267"/>
              </a:spcBef>
              <a:spcAft>
                <a:spcPts val="0"/>
              </a:spcAft>
              <a:buSzPts val="1400"/>
              <a:buChar char="○"/>
              <a:defRPr/>
            </a:lvl2pPr>
            <a:lvl3pPr marL="3657646" lvl="2" indent="-846677">
              <a:spcBef>
                <a:spcPts val="4267"/>
              </a:spcBef>
              <a:spcAft>
                <a:spcPts val="0"/>
              </a:spcAft>
              <a:buSzPts val="1400"/>
              <a:buChar char="■"/>
              <a:defRPr/>
            </a:lvl3pPr>
            <a:lvl4pPr marL="4876861" lvl="3" indent="-846677">
              <a:spcBef>
                <a:spcPts val="4267"/>
              </a:spcBef>
              <a:spcAft>
                <a:spcPts val="0"/>
              </a:spcAft>
              <a:buSzPts val="1400"/>
              <a:buChar char="●"/>
              <a:defRPr/>
            </a:lvl4pPr>
            <a:lvl5pPr marL="6096076" lvl="4" indent="-846677">
              <a:spcBef>
                <a:spcPts val="4267"/>
              </a:spcBef>
              <a:spcAft>
                <a:spcPts val="0"/>
              </a:spcAft>
              <a:buSzPts val="1400"/>
              <a:buChar char="○"/>
              <a:defRPr/>
            </a:lvl5pPr>
            <a:lvl6pPr marL="7315291" lvl="5" indent="-846677">
              <a:spcBef>
                <a:spcPts val="4267"/>
              </a:spcBef>
              <a:spcAft>
                <a:spcPts val="0"/>
              </a:spcAft>
              <a:buSzPts val="1400"/>
              <a:buChar char="■"/>
              <a:defRPr/>
            </a:lvl6pPr>
            <a:lvl7pPr marL="8534507" lvl="6" indent="-846677">
              <a:spcBef>
                <a:spcPts val="4267"/>
              </a:spcBef>
              <a:spcAft>
                <a:spcPts val="0"/>
              </a:spcAft>
              <a:buSzPts val="1400"/>
              <a:buChar char="●"/>
              <a:defRPr/>
            </a:lvl7pPr>
            <a:lvl8pPr marL="9753722" lvl="7" indent="-846677">
              <a:spcBef>
                <a:spcPts val="4267"/>
              </a:spcBef>
              <a:spcAft>
                <a:spcPts val="0"/>
              </a:spcAft>
              <a:buSzPts val="1400"/>
              <a:buChar char="○"/>
              <a:defRPr/>
            </a:lvl8pPr>
            <a:lvl9pPr marL="10972937" lvl="8" indent="-846677">
              <a:spcBef>
                <a:spcPts val="4267"/>
              </a:spcBef>
              <a:spcAft>
                <a:spcPts val="4267"/>
              </a:spcAft>
              <a:buSzPts val="1400"/>
              <a:buChar char="■"/>
              <a:defRPr/>
            </a:lvl9pPr>
          </a:lstStyle>
          <a:p>
            <a:endParaRPr/>
          </a:p>
        </p:txBody>
      </p:sp>
      <p:sp>
        <p:nvSpPr>
          <p:cNvPr id="23" name="Google Shape;23;p4"/>
          <p:cNvSpPr txBox="1">
            <a:spLocks noGrp="1"/>
          </p:cNvSpPr>
          <p:nvPr>
            <p:ph type="sldNum" idx="12"/>
          </p:nvPr>
        </p:nvSpPr>
        <p:spPr>
          <a:xfrm>
            <a:off x="22729443" y="12521661"/>
            <a:ext cx="1463200" cy="104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478843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sp>
        <p:nvSpPr>
          <p:cNvPr id="25" name="Google Shape;25;p5"/>
          <p:cNvSpPr/>
          <p:nvPr/>
        </p:nvSpPr>
        <p:spPr>
          <a:xfrm rot="10800000" flipH="1">
            <a:off x="0" y="4496000"/>
            <a:ext cx="24384000" cy="9220000"/>
          </a:xfrm>
          <a:prstGeom prst="rect">
            <a:avLst/>
          </a:prstGeom>
          <a:solidFill>
            <a:schemeClr val="accent4"/>
          </a:solidFill>
          <a:ln>
            <a:noFill/>
          </a:ln>
        </p:spPr>
        <p:txBody>
          <a:bodyPr spcFirstLastPara="1" wrap="square" lIns="243800" tIns="243800" rIns="243800" bIns="243800" anchor="ctr" anchorCtr="0">
            <a:noAutofit/>
          </a:bodyPr>
          <a:lstStyle/>
          <a:p>
            <a:pPr marL="0" lvl="0" indent="0" algn="l" rtl="0">
              <a:spcBef>
                <a:spcPts val="0"/>
              </a:spcBef>
              <a:spcAft>
                <a:spcPts val="0"/>
              </a:spcAft>
              <a:buNone/>
            </a:pPr>
            <a:endParaRPr sz="9600"/>
          </a:p>
        </p:txBody>
      </p:sp>
      <p:sp>
        <p:nvSpPr>
          <p:cNvPr id="26" name="Google Shape;26;p5"/>
          <p:cNvSpPr/>
          <p:nvPr/>
        </p:nvSpPr>
        <p:spPr>
          <a:xfrm>
            <a:off x="0" y="4496000"/>
            <a:ext cx="24384000" cy="289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243800" tIns="243800" rIns="243800" bIns="243800" anchor="ctr" anchorCtr="0">
            <a:noAutofit/>
          </a:bodyPr>
          <a:lstStyle/>
          <a:p>
            <a:pPr marL="0" lvl="0" indent="0" algn="l" rtl="0">
              <a:spcBef>
                <a:spcPts val="0"/>
              </a:spcBef>
              <a:spcAft>
                <a:spcPts val="0"/>
              </a:spcAft>
              <a:buNone/>
            </a:pPr>
            <a:endParaRPr sz="9600"/>
          </a:p>
        </p:txBody>
      </p:sp>
      <p:sp>
        <p:nvSpPr>
          <p:cNvPr id="27" name="Google Shape;27;p5"/>
          <p:cNvSpPr txBox="1">
            <a:spLocks noGrp="1"/>
          </p:cNvSpPr>
          <p:nvPr>
            <p:ph type="title"/>
          </p:nvPr>
        </p:nvSpPr>
        <p:spPr>
          <a:xfrm>
            <a:off x="1258400" y="1969933"/>
            <a:ext cx="21925600" cy="2047200"/>
          </a:xfrm>
          <a:prstGeom prst="rect">
            <a:avLst/>
          </a:prstGeom>
        </p:spPr>
        <p:txBody>
          <a:bodyPr spcFirstLastPara="1" wrap="square" lIns="91425" tIns="91425" rIns="91425" bIns="91425"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1258400" y="5117533"/>
            <a:ext cx="10666400" cy="7227200"/>
          </a:xfrm>
          <a:prstGeom prst="rect">
            <a:avLst/>
          </a:prstGeom>
        </p:spPr>
        <p:txBody>
          <a:bodyPr spcFirstLastPara="1" wrap="square" lIns="91425" tIns="91425" rIns="91425" bIns="91425" anchor="t" anchorCtr="0"/>
          <a:lstStyle>
            <a:lvl1pPr marL="1219215" lvl="0" indent="-846677">
              <a:spcBef>
                <a:spcPts val="0"/>
              </a:spcBef>
              <a:spcAft>
                <a:spcPts val="0"/>
              </a:spcAft>
              <a:buSzPts val="1400"/>
              <a:buChar char="●"/>
              <a:defRPr sz="3733"/>
            </a:lvl1pPr>
            <a:lvl2pPr marL="2438430" lvl="1" indent="-812810">
              <a:spcBef>
                <a:spcPts val="4267"/>
              </a:spcBef>
              <a:spcAft>
                <a:spcPts val="0"/>
              </a:spcAft>
              <a:buSzPts val="1200"/>
              <a:buChar char="○"/>
              <a:defRPr sz="3200"/>
            </a:lvl2pPr>
            <a:lvl3pPr marL="3657646" lvl="2" indent="-812810">
              <a:spcBef>
                <a:spcPts val="4267"/>
              </a:spcBef>
              <a:spcAft>
                <a:spcPts val="0"/>
              </a:spcAft>
              <a:buSzPts val="1200"/>
              <a:buChar char="■"/>
              <a:defRPr sz="3200"/>
            </a:lvl3pPr>
            <a:lvl4pPr marL="4876861" lvl="3" indent="-812810">
              <a:spcBef>
                <a:spcPts val="4267"/>
              </a:spcBef>
              <a:spcAft>
                <a:spcPts val="0"/>
              </a:spcAft>
              <a:buSzPts val="1200"/>
              <a:buChar char="●"/>
              <a:defRPr sz="3200"/>
            </a:lvl4pPr>
            <a:lvl5pPr marL="6096076" lvl="4" indent="-812810">
              <a:spcBef>
                <a:spcPts val="4267"/>
              </a:spcBef>
              <a:spcAft>
                <a:spcPts val="0"/>
              </a:spcAft>
              <a:buSzPts val="1200"/>
              <a:buChar char="○"/>
              <a:defRPr sz="3200"/>
            </a:lvl5pPr>
            <a:lvl6pPr marL="7315291" lvl="5" indent="-812810">
              <a:spcBef>
                <a:spcPts val="4267"/>
              </a:spcBef>
              <a:spcAft>
                <a:spcPts val="0"/>
              </a:spcAft>
              <a:buSzPts val="1200"/>
              <a:buChar char="■"/>
              <a:defRPr sz="3200"/>
            </a:lvl6pPr>
            <a:lvl7pPr marL="8534507" lvl="6" indent="-812810">
              <a:spcBef>
                <a:spcPts val="4267"/>
              </a:spcBef>
              <a:spcAft>
                <a:spcPts val="0"/>
              </a:spcAft>
              <a:buSzPts val="1200"/>
              <a:buChar char="●"/>
              <a:defRPr sz="3200"/>
            </a:lvl7pPr>
            <a:lvl8pPr marL="9753722" lvl="7" indent="-812810">
              <a:spcBef>
                <a:spcPts val="4267"/>
              </a:spcBef>
              <a:spcAft>
                <a:spcPts val="0"/>
              </a:spcAft>
              <a:buSzPts val="1200"/>
              <a:buChar char="○"/>
              <a:defRPr sz="3200"/>
            </a:lvl8pPr>
            <a:lvl9pPr marL="10972937" lvl="8" indent="-812810">
              <a:spcBef>
                <a:spcPts val="4267"/>
              </a:spcBef>
              <a:spcAft>
                <a:spcPts val="4267"/>
              </a:spcAft>
              <a:buSzPts val="1200"/>
              <a:buChar char="■"/>
              <a:defRPr sz="3200"/>
            </a:lvl9pPr>
          </a:lstStyle>
          <a:p>
            <a:endParaRPr/>
          </a:p>
        </p:txBody>
      </p:sp>
      <p:sp>
        <p:nvSpPr>
          <p:cNvPr id="29" name="Google Shape;29;p5"/>
          <p:cNvSpPr txBox="1">
            <a:spLocks noGrp="1"/>
          </p:cNvSpPr>
          <p:nvPr>
            <p:ph type="body" idx="2"/>
          </p:nvPr>
        </p:nvSpPr>
        <p:spPr>
          <a:xfrm>
            <a:off x="12518000" y="5117533"/>
            <a:ext cx="10666400" cy="7227200"/>
          </a:xfrm>
          <a:prstGeom prst="rect">
            <a:avLst/>
          </a:prstGeom>
        </p:spPr>
        <p:txBody>
          <a:bodyPr spcFirstLastPara="1" wrap="square" lIns="91425" tIns="91425" rIns="91425" bIns="91425" anchor="t" anchorCtr="0"/>
          <a:lstStyle>
            <a:lvl1pPr marL="1219215" lvl="0" indent="-846677">
              <a:spcBef>
                <a:spcPts val="0"/>
              </a:spcBef>
              <a:spcAft>
                <a:spcPts val="0"/>
              </a:spcAft>
              <a:buSzPts val="1400"/>
              <a:buChar char="●"/>
              <a:defRPr sz="3733"/>
            </a:lvl1pPr>
            <a:lvl2pPr marL="2438430" lvl="1" indent="-812810">
              <a:spcBef>
                <a:spcPts val="4267"/>
              </a:spcBef>
              <a:spcAft>
                <a:spcPts val="0"/>
              </a:spcAft>
              <a:buSzPts val="1200"/>
              <a:buChar char="○"/>
              <a:defRPr sz="3200"/>
            </a:lvl2pPr>
            <a:lvl3pPr marL="3657646" lvl="2" indent="-812810">
              <a:spcBef>
                <a:spcPts val="4267"/>
              </a:spcBef>
              <a:spcAft>
                <a:spcPts val="0"/>
              </a:spcAft>
              <a:buSzPts val="1200"/>
              <a:buChar char="■"/>
              <a:defRPr sz="3200"/>
            </a:lvl3pPr>
            <a:lvl4pPr marL="4876861" lvl="3" indent="-812810">
              <a:spcBef>
                <a:spcPts val="4267"/>
              </a:spcBef>
              <a:spcAft>
                <a:spcPts val="0"/>
              </a:spcAft>
              <a:buSzPts val="1200"/>
              <a:buChar char="●"/>
              <a:defRPr sz="3200"/>
            </a:lvl4pPr>
            <a:lvl5pPr marL="6096076" lvl="4" indent="-812810">
              <a:spcBef>
                <a:spcPts val="4267"/>
              </a:spcBef>
              <a:spcAft>
                <a:spcPts val="0"/>
              </a:spcAft>
              <a:buSzPts val="1200"/>
              <a:buChar char="○"/>
              <a:defRPr sz="3200"/>
            </a:lvl5pPr>
            <a:lvl6pPr marL="7315291" lvl="5" indent="-812810">
              <a:spcBef>
                <a:spcPts val="4267"/>
              </a:spcBef>
              <a:spcAft>
                <a:spcPts val="0"/>
              </a:spcAft>
              <a:buSzPts val="1200"/>
              <a:buChar char="■"/>
              <a:defRPr sz="3200"/>
            </a:lvl6pPr>
            <a:lvl7pPr marL="8534507" lvl="6" indent="-812810">
              <a:spcBef>
                <a:spcPts val="4267"/>
              </a:spcBef>
              <a:spcAft>
                <a:spcPts val="0"/>
              </a:spcAft>
              <a:buSzPts val="1200"/>
              <a:buChar char="●"/>
              <a:defRPr sz="3200"/>
            </a:lvl7pPr>
            <a:lvl8pPr marL="9753722" lvl="7" indent="-812810">
              <a:spcBef>
                <a:spcPts val="4267"/>
              </a:spcBef>
              <a:spcAft>
                <a:spcPts val="0"/>
              </a:spcAft>
              <a:buSzPts val="1200"/>
              <a:buChar char="○"/>
              <a:defRPr sz="3200"/>
            </a:lvl8pPr>
            <a:lvl9pPr marL="10972937" lvl="8" indent="-812810">
              <a:spcBef>
                <a:spcPts val="4267"/>
              </a:spcBef>
              <a:spcAft>
                <a:spcPts val="4267"/>
              </a:spcAft>
              <a:buSzPts val="1200"/>
              <a:buChar char="■"/>
              <a:defRPr sz="3200"/>
            </a:lvl9pPr>
          </a:lstStyle>
          <a:p>
            <a:endParaRPr/>
          </a:p>
        </p:txBody>
      </p:sp>
      <p:sp>
        <p:nvSpPr>
          <p:cNvPr id="30" name="Google Shape;30;p5"/>
          <p:cNvSpPr txBox="1">
            <a:spLocks noGrp="1"/>
          </p:cNvSpPr>
          <p:nvPr>
            <p:ph type="sldNum" idx="12"/>
          </p:nvPr>
        </p:nvSpPr>
        <p:spPr>
          <a:xfrm>
            <a:off x="22729443" y="12521661"/>
            <a:ext cx="1463200" cy="104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544523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1"/>
        <p:cNvGrpSpPr/>
        <p:nvPr/>
      </p:nvGrpSpPr>
      <p:grpSpPr>
        <a:xfrm>
          <a:off x="0" y="0"/>
          <a:ext cx="0" cy="0"/>
          <a:chOff x="0" y="0"/>
          <a:chExt cx="0" cy="0"/>
        </a:xfrm>
      </p:grpSpPr>
      <p:sp>
        <p:nvSpPr>
          <p:cNvPr id="32" name="Google Shape;32;p6"/>
          <p:cNvSpPr/>
          <p:nvPr/>
        </p:nvSpPr>
        <p:spPr>
          <a:xfrm rot="10800000" flipH="1">
            <a:off x="0" y="1750400"/>
            <a:ext cx="24384000" cy="11965600"/>
          </a:xfrm>
          <a:prstGeom prst="rect">
            <a:avLst/>
          </a:prstGeom>
          <a:solidFill>
            <a:schemeClr val="accent4"/>
          </a:solidFill>
          <a:ln>
            <a:noFill/>
          </a:ln>
        </p:spPr>
        <p:txBody>
          <a:bodyPr spcFirstLastPara="1" wrap="square" lIns="243800" tIns="243800" rIns="243800" bIns="243800" anchor="ctr" anchorCtr="0">
            <a:noAutofit/>
          </a:bodyPr>
          <a:lstStyle/>
          <a:p>
            <a:pPr marL="0" lvl="0" indent="0" algn="l" rtl="0">
              <a:spcBef>
                <a:spcPts val="0"/>
              </a:spcBef>
              <a:spcAft>
                <a:spcPts val="0"/>
              </a:spcAft>
              <a:buNone/>
            </a:pPr>
            <a:endParaRPr sz="9600"/>
          </a:p>
        </p:txBody>
      </p:sp>
      <p:sp>
        <p:nvSpPr>
          <p:cNvPr id="33" name="Google Shape;33;p6"/>
          <p:cNvSpPr/>
          <p:nvPr/>
        </p:nvSpPr>
        <p:spPr>
          <a:xfrm>
            <a:off x="0" y="1750267"/>
            <a:ext cx="24384000" cy="289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243800" tIns="243800" rIns="243800" bIns="243800" anchor="ctr" anchorCtr="0">
            <a:noAutofit/>
          </a:bodyPr>
          <a:lstStyle/>
          <a:p>
            <a:pPr marL="0" lvl="0" indent="0" algn="l" rtl="0">
              <a:spcBef>
                <a:spcPts val="0"/>
              </a:spcBef>
              <a:spcAft>
                <a:spcPts val="0"/>
              </a:spcAft>
              <a:buNone/>
            </a:pPr>
            <a:endParaRPr sz="9600"/>
          </a:p>
        </p:txBody>
      </p:sp>
      <p:sp>
        <p:nvSpPr>
          <p:cNvPr id="34" name="Google Shape;34;p6"/>
          <p:cNvSpPr txBox="1">
            <a:spLocks noGrp="1"/>
          </p:cNvSpPr>
          <p:nvPr>
            <p:ph type="title"/>
          </p:nvPr>
        </p:nvSpPr>
        <p:spPr>
          <a:xfrm>
            <a:off x="262000" y="43600"/>
            <a:ext cx="23537600" cy="1607200"/>
          </a:xfrm>
          <a:prstGeom prst="rect">
            <a:avLst/>
          </a:prstGeom>
        </p:spPr>
        <p:txBody>
          <a:bodyPr spcFirstLastPara="1" wrap="square" lIns="91425" tIns="91425" rIns="91425" bIns="91425" anchor="ctr" anchorCtr="0"/>
          <a:lstStyle>
            <a:lvl1pPr lvl="0">
              <a:spcBef>
                <a:spcPts val="0"/>
              </a:spcBef>
              <a:spcAft>
                <a:spcPts val="0"/>
              </a:spcAft>
              <a:buSzPts val="1800"/>
              <a:buNone/>
              <a:defRPr sz="4800"/>
            </a:lvl1pPr>
            <a:lvl2pPr lvl="1">
              <a:spcBef>
                <a:spcPts val="0"/>
              </a:spcBef>
              <a:spcAft>
                <a:spcPts val="0"/>
              </a:spcAft>
              <a:buSzPts val="1800"/>
              <a:buNone/>
              <a:defRPr sz="4800"/>
            </a:lvl2pPr>
            <a:lvl3pPr lvl="2">
              <a:spcBef>
                <a:spcPts val="0"/>
              </a:spcBef>
              <a:spcAft>
                <a:spcPts val="0"/>
              </a:spcAft>
              <a:buSzPts val="1800"/>
              <a:buNone/>
              <a:defRPr sz="4800"/>
            </a:lvl3pPr>
            <a:lvl4pPr lvl="3">
              <a:spcBef>
                <a:spcPts val="0"/>
              </a:spcBef>
              <a:spcAft>
                <a:spcPts val="0"/>
              </a:spcAft>
              <a:buSzPts val="1800"/>
              <a:buNone/>
              <a:defRPr sz="4800"/>
            </a:lvl4pPr>
            <a:lvl5pPr lvl="4">
              <a:spcBef>
                <a:spcPts val="0"/>
              </a:spcBef>
              <a:spcAft>
                <a:spcPts val="0"/>
              </a:spcAft>
              <a:buSzPts val="1800"/>
              <a:buNone/>
              <a:defRPr sz="4800"/>
            </a:lvl5pPr>
            <a:lvl6pPr lvl="5">
              <a:spcBef>
                <a:spcPts val="0"/>
              </a:spcBef>
              <a:spcAft>
                <a:spcPts val="0"/>
              </a:spcAft>
              <a:buSzPts val="1800"/>
              <a:buNone/>
              <a:defRPr sz="4800"/>
            </a:lvl6pPr>
            <a:lvl7pPr lvl="6">
              <a:spcBef>
                <a:spcPts val="0"/>
              </a:spcBef>
              <a:spcAft>
                <a:spcPts val="0"/>
              </a:spcAft>
              <a:buSzPts val="1800"/>
              <a:buNone/>
              <a:defRPr sz="4800"/>
            </a:lvl7pPr>
            <a:lvl8pPr lvl="7">
              <a:spcBef>
                <a:spcPts val="0"/>
              </a:spcBef>
              <a:spcAft>
                <a:spcPts val="0"/>
              </a:spcAft>
              <a:buSzPts val="1800"/>
              <a:buNone/>
              <a:defRPr sz="4800"/>
            </a:lvl8pPr>
            <a:lvl9pPr lvl="8">
              <a:spcBef>
                <a:spcPts val="0"/>
              </a:spcBef>
              <a:spcAft>
                <a:spcPts val="0"/>
              </a:spcAft>
              <a:buSzPts val="1800"/>
              <a:buNone/>
              <a:defRPr sz="4800"/>
            </a:lvl9pPr>
          </a:lstStyle>
          <a:p>
            <a:endParaRPr/>
          </a:p>
        </p:txBody>
      </p:sp>
      <p:sp>
        <p:nvSpPr>
          <p:cNvPr id="35" name="Google Shape;35;p6"/>
          <p:cNvSpPr txBox="1">
            <a:spLocks noGrp="1"/>
          </p:cNvSpPr>
          <p:nvPr>
            <p:ph type="sldNum" idx="12"/>
          </p:nvPr>
        </p:nvSpPr>
        <p:spPr>
          <a:xfrm>
            <a:off x="22729443" y="12521661"/>
            <a:ext cx="1463200" cy="104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805866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6"/>
        <p:cNvGrpSpPr/>
        <p:nvPr/>
      </p:nvGrpSpPr>
      <p:grpSpPr>
        <a:xfrm>
          <a:off x="0" y="0"/>
          <a:ext cx="0" cy="0"/>
          <a:chOff x="0" y="0"/>
          <a:chExt cx="0" cy="0"/>
        </a:xfrm>
      </p:grpSpPr>
      <p:sp>
        <p:nvSpPr>
          <p:cNvPr id="37" name="Google Shape;37;p7"/>
          <p:cNvSpPr txBox="1"/>
          <p:nvPr/>
        </p:nvSpPr>
        <p:spPr>
          <a:xfrm rot="10800000" flipH="1">
            <a:off x="8737600" y="67"/>
            <a:ext cx="15646400" cy="13716000"/>
          </a:xfrm>
          <a:prstGeom prst="rect">
            <a:avLst/>
          </a:prstGeom>
          <a:solidFill>
            <a:schemeClr val="accent4"/>
          </a:solidFill>
          <a:ln>
            <a:noFill/>
          </a:ln>
        </p:spPr>
        <p:txBody>
          <a:bodyPr spcFirstLastPara="1" wrap="square" lIns="243800" tIns="243800" rIns="243800" bIns="243800" anchor="ctr" anchorCtr="0">
            <a:noAutofit/>
          </a:bodyPr>
          <a:lstStyle/>
          <a:p>
            <a:pPr marL="0" lvl="0" indent="0" algn="l" rtl="0">
              <a:spcBef>
                <a:spcPts val="0"/>
              </a:spcBef>
              <a:spcAft>
                <a:spcPts val="0"/>
              </a:spcAft>
              <a:buNone/>
            </a:pPr>
            <a:endParaRPr sz="9600"/>
          </a:p>
        </p:txBody>
      </p:sp>
      <p:sp>
        <p:nvSpPr>
          <p:cNvPr id="38" name="Google Shape;38;p7"/>
          <p:cNvSpPr/>
          <p:nvPr/>
        </p:nvSpPr>
        <p:spPr>
          <a:xfrm rot="-5400000">
            <a:off x="2024400" y="6713200"/>
            <a:ext cx="13716000" cy="289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243800" tIns="243800" rIns="243800" bIns="243800" anchor="ctr" anchorCtr="0">
            <a:noAutofit/>
          </a:bodyPr>
          <a:lstStyle/>
          <a:p>
            <a:pPr marL="0" lvl="0" indent="0" algn="l" rtl="0">
              <a:spcBef>
                <a:spcPts val="0"/>
              </a:spcBef>
              <a:spcAft>
                <a:spcPts val="0"/>
              </a:spcAft>
              <a:buNone/>
            </a:pPr>
            <a:endParaRPr sz="9600"/>
          </a:p>
        </p:txBody>
      </p:sp>
      <p:sp>
        <p:nvSpPr>
          <p:cNvPr id="39" name="Google Shape;39;p7"/>
          <p:cNvSpPr txBox="1">
            <a:spLocks noGrp="1"/>
          </p:cNvSpPr>
          <p:nvPr>
            <p:ph type="title"/>
          </p:nvPr>
        </p:nvSpPr>
        <p:spPr>
          <a:xfrm>
            <a:off x="602875" y="954133"/>
            <a:ext cx="7488000" cy="2542400"/>
          </a:xfrm>
          <a:prstGeom prst="rect">
            <a:avLst/>
          </a:prstGeom>
        </p:spPr>
        <p:txBody>
          <a:bodyPr spcFirstLastPara="1" wrap="square" lIns="91425" tIns="91425" rIns="91425" bIns="91425" anchor="b" anchorCtr="0"/>
          <a:lstStyle>
            <a:lvl1pPr lvl="0">
              <a:spcBef>
                <a:spcPts val="0"/>
              </a:spcBef>
              <a:spcAft>
                <a:spcPts val="0"/>
              </a:spcAft>
              <a:buSzPts val="2400"/>
              <a:buNone/>
              <a:defRPr sz="6400"/>
            </a:lvl1pPr>
            <a:lvl2pPr lvl="1">
              <a:spcBef>
                <a:spcPts val="0"/>
              </a:spcBef>
              <a:spcAft>
                <a:spcPts val="0"/>
              </a:spcAft>
              <a:buSzPts val="2400"/>
              <a:buNone/>
              <a:defRPr sz="6400"/>
            </a:lvl2pPr>
            <a:lvl3pPr lvl="2">
              <a:spcBef>
                <a:spcPts val="0"/>
              </a:spcBef>
              <a:spcAft>
                <a:spcPts val="0"/>
              </a:spcAft>
              <a:buSzPts val="2400"/>
              <a:buNone/>
              <a:defRPr sz="6400"/>
            </a:lvl3pPr>
            <a:lvl4pPr lvl="3">
              <a:spcBef>
                <a:spcPts val="0"/>
              </a:spcBef>
              <a:spcAft>
                <a:spcPts val="0"/>
              </a:spcAft>
              <a:buSzPts val="2400"/>
              <a:buNone/>
              <a:defRPr sz="6400"/>
            </a:lvl4pPr>
            <a:lvl5pPr lvl="4">
              <a:spcBef>
                <a:spcPts val="0"/>
              </a:spcBef>
              <a:spcAft>
                <a:spcPts val="0"/>
              </a:spcAft>
              <a:buSzPts val="2400"/>
              <a:buNone/>
              <a:defRPr sz="6400"/>
            </a:lvl5pPr>
            <a:lvl6pPr lvl="5">
              <a:spcBef>
                <a:spcPts val="0"/>
              </a:spcBef>
              <a:spcAft>
                <a:spcPts val="0"/>
              </a:spcAft>
              <a:buSzPts val="2400"/>
              <a:buNone/>
              <a:defRPr sz="6400"/>
            </a:lvl6pPr>
            <a:lvl7pPr lvl="6">
              <a:spcBef>
                <a:spcPts val="0"/>
              </a:spcBef>
              <a:spcAft>
                <a:spcPts val="0"/>
              </a:spcAft>
              <a:buSzPts val="2400"/>
              <a:buNone/>
              <a:defRPr sz="6400"/>
            </a:lvl7pPr>
            <a:lvl8pPr lvl="7">
              <a:spcBef>
                <a:spcPts val="0"/>
              </a:spcBef>
              <a:spcAft>
                <a:spcPts val="0"/>
              </a:spcAft>
              <a:buSzPts val="2400"/>
              <a:buNone/>
              <a:defRPr sz="6400"/>
            </a:lvl8pPr>
            <a:lvl9pPr lvl="8">
              <a:spcBef>
                <a:spcPts val="0"/>
              </a:spcBef>
              <a:spcAft>
                <a:spcPts val="0"/>
              </a:spcAft>
              <a:buSzPts val="2400"/>
              <a:buNone/>
              <a:defRPr sz="6400"/>
            </a:lvl9pPr>
          </a:lstStyle>
          <a:p>
            <a:endParaRPr/>
          </a:p>
        </p:txBody>
      </p:sp>
      <p:sp>
        <p:nvSpPr>
          <p:cNvPr id="40" name="Google Shape;40;p7"/>
          <p:cNvSpPr txBox="1">
            <a:spLocks noGrp="1"/>
          </p:cNvSpPr>
          <p:nvPr>
            <p:ph type="body" idx="1"/>
          </p:nvPr>
        </p:nvSpPr>
        <p:spPr>
          <a:xfrm>
            <a:off x="602867" y="3908800"/>
            <a:ext cx="7488000" cy="8436000"/>
          </a:xfrm>
          <a:prstGeom prst="rect">
            <a:avLst/>
          </a:prstGeom>
        </p:spPr>
        <p:txBody>
          <a:bodyPr spcFirstLastPara="1" wrap="square" lIns="91425" tIns="91425" rIns="91425" bIns="91425" anchor="t" anchorCtr="0"/>
          <a:lstStyle>
            <a:lvl1pPr marL="1219215" lvl="0" indent="-812810">
              <a:spcBef>
                <a:spcPts val="0"/>
              </a:spcBef>
              <a:spcAft>
                <a:spcPts val="0"/>
              </a:spcAft>
              <a:buClr>
                <a:schemeClr val="lt1"/>
              </a:buClr>
              <a:buSzPts val="1200"/>
              <a:buChar char="●"/>
              <a:defRPr sz="3200">
                <a:solidFill>
                  <a:schemeClr val="lt1"/>
                </a:solidFill>
              </a:defRPr>
            </a:lvl1pPr>
            <a:lvl2pPr marL="2438430" lvl="1" indent="-812810">
              <a:spcBef>
                <a:spcPts val="4267"/>
              </a:spcBef>
              <a:spcAft>
                <a:spcPts val="0"/>
              </a:spcAft>
              <a:buClr>
                <a:schemeClr val="lt1"/>
              </a:buClr>
              <a:buSzPts val="1200"/>
              <a:buChar char="○"/>
              <a:defRPr sz="3200">
                <a:solidFill>
                  <a:schemeClr val="lt1"/>
                </a:solidFill>
              </a:defRPr>
            </a:lvl2pPr>
            <a:lvl3pPr marL="3657646" lvl="2" indent="-812810">
              <a:spcBef>
                <a:spcPts val="4267"/>
              </a:spcBef>
              <a:spcAft>
                <a:spcPts val="0"/>
              </a:spcAft>
              <a:buClr>
                <a:schemeClr val="lt1"/>
              </a:buClr>
              <a:buSzPts val="1200"/>
              <a:buChar char="■"/>
              <a:defRPr sz="3200">
                <a:solidFill>
                  <a:schemeClr val="lt1"/>
                </a:solidFill>
              </a:defRPr>
            </a:lvl3pPr>
            <a:lvl4pPr marL="4876861" lvl="3" indent="-812810">
              <a:spcBef>
                <a:spcPts val="4267"/>
              </a:spcBef>
              <a:spcAft>
                <a:spcPts val="0"/>
              </a:spcAft>
              <a:buClr>
                <a:schemeClr val="lt1"/>
              </a:buClr>
              <a:buSzPts val="1200"/>
              <a:buChar char="●"/>
              <a:defRPr sz="3200">
                <a:solidFill>
                  <a:schemeClr val="lt1"/>
                </a:solidFill>
              </a:defRPr>
            </a:lvl4pPr>
            <a:lvl5pPr marL="6096076" lvl="4" indent="-812810">
              <a:spcBef>
                <a:spcPts val="4267"/>
              </a:spcBef>
              <a:spcAft>
                <a:spcPts val="0"/>
              </a:spcAft>
              <a:buClr>
                <a:schemeClr val="lt1"/>
              </a:buClr>
              <a:buSzPts val="1200"/>
              <a:buChar char="○"/>
              <a:defRPr sz="3200">
                <a:solidFill>
                  <a:schemeClr val="lt1"/>
                </a:solidFill>
              </a:defRPr>
            </a:lvl5pPr>
            <a:lvl6pPr marL="7315291" lvl="5" indent="-812810">
              <a:spcBef>
                <a:spcPts val="4267"/>
              </a:spcBef>
              <a:spcAft>
                <a:spcPts val="0"/>
              </a:spcAft>
              <a:buClr>
                <a:schemeClr val="lt1"/>
              </a:buClr>
              <a:buSzPts val="1200"/>
              <a:buChar char="■"/>
              <a:defRPr sz="3200">
                <a:solidFill>
                  <a:schemeClr val="lt1"/>
                </a:solidFill>
              </a:defRPr>
            </a:lvl6pPr>
            <a:lvl7pPr marL="8534507" lvl="6" indent="-812810">
              <a:spcBef>
                <a:spcPts val="4267"/>
              </a:spcBef>
              <a:spcAft>
                <a:spcPts val="0"/>
              </a:spcAft>
              <a:buClr>
                <a:schemeClr val="lt1"/>
              </a:buClr>
              <a:buSzPts val="1200"/>
              <a:buChar char="●"/>
              <a:defRPr sz="3200">
                <a:solidFill>
                  <a:schemeClr val="lt1"/>
                </a:solidFill>
              </a:defRPr>
            </a:lvl7pPr>
            <a:lvl8pPr marL="9753722" lvl="7" indent="-812810">
              <a:spcBef>
                <a:spcPts val="4267"/>
              </a:spcBef>
              <a:spcAft>
                <a:spcPts val="0"/>
              </a:spcAft>
              <a:buClr>
                <a:schemeClr val="lt1"/>
              </a:buClr>
              <a:buSzPts val="1200"/>
              <a:buChar char="○"/>
              <a:defRPr sz="3200">
                <a:solidFill>
                  <a:schemeClr val="lt1"/>
                </a:solidFill>
              </a:defRPr>
            </a:lvl8pPr>
            <a:lvl9pPr marL="10972937" lvl="8" indent="-812810">
              <a:spcBef>
                <a:spcPts val="4267"/>
              </a:spcBef>
              <a:spcAft>
                <a:spcPts val="4267"/>
              </a:spcAft>
              <a:buClr>
                <a:schemeClr val="lt1"/>
              </a:buClr>
              <a:buSzPts val="1200"/>
              <a:buChar char="■"/>
              <a:defRPr sz="3200">
                <a:solidFill>
                  <a:schemeClr val="lt1"/>
                </a:solidFill>
              </a:defRPr>
            </a:lvl9pPr>
          </a:lstStyle>
          <a:p>
            <a:endParaRPr/>
          </a:p>
        </p:txBody>
      </p:sp>
      <p:sp>
        <p:nvSpPr>
          <p:cNvPr id="41" name="Google Shape;41;p7"/>
          <p:cNvSpPr txBox="1">
            <a:spLocks noGrp="1"/>
          </p:cNvSpPr>
          <p:nvPr>
            <p:ph type="sldNum" idx="12"/>
          </p:nvPr>
        </p:nvSpPr>
        <p:spPr>
          <a:xfrm>
            <a:off x="22729443" y="12521661"/>
            <a:ext cx="1463200" cy="104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5427239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1307333" y="1302000"/>
            <a:ext cx="16605600" cy="10908800"/>
          </a:xfrm>
          <a:prstGeom prst="rect">
            <a:avLst/>
          </a:prstGeom>
        </p:spPr>
        <p:txBody>
          <a:bodyPr spcFirstLastPara="1" wrap="square" lIns="91425" tIns="91425" rIns="91425" bIns="91425" anchor="ctr" anchorCtr="0"/>
          <a:lstStyle>
            <a:lvl1pPr lvl="0">
              <a:spcBef>
                <a:spcPts val="0"/>
              </a:spcBef>
              <a:spcAft>
                <a:spcPts val="0"/>
              </a:spcAft>
              <a:buSzPts val="6000"/>
              <a:buNone/>
              <a:defRPr sz="16000"/>
            </a:lvl1pPr>
            <a:lvl2pPr lvl="1">
              <a:spcBef>
                <a:spcPts val="0"/>
              </a:spcBef>
              <a:spcAft>
                <a:spcPts val="0"/>
              </a:spcAft>
              <a:buSzPts val="6000"/>
              <a:buNone/>
              <a:defRPr sz="16000"/>
            </a:lvl2pPr>
            <a:lvl3pPr lvl="2">
              <a:spcBef>
                <a:spcPts val="0"/>
              </a:spcBef>
              <a:spcAft>
                <a:spcPts val="0"/>
              </a:spcAft>
              <a:buSzPts val="6000"/>
              <a:buNone/>
              <a:defRPr sz="16000"/>
            </a:lvl3pPr>
            <a:lvl4pPr lvl="3">
              <a:spcBef>
                <a:spcPts val="0"/>
              </a:spcBef>
              <a:spcAft>
                <a:spcPts val="0"/>
              </a:spcAft>
              <a:buSzPts val="6000"/>
              <a:buNone/>
              <a:defRPr sz="16000"/>
            </a:lvl4pPr>
            <a:lvl5pPr lvl="4">
              <a:spcBef>
                <a:spcPts val="0"/>
              </a:spcBef>
              <a:spcAft>
                <a:spcPts val="0"/>
              </a:spcAft>
              <a:buSzPts val="6000"/>
              <a:buNone/>
              <a:defRPr sz="16000"/>
            </a:lvl5pPr>
            <a:lvl6pPr lvl="5">
              <a:spcBef>
                <a:spcPts val="0"/>
              </a:spcBef>
              <a:spcAft>
                <a:spcPts val="0"/>
              </a:spcAft>
              <a:buSzPts val="6000"/>
              <a:buNone/>
              <a:defRPr sz="16000"/>
            </a:lvl6pPr>
            <a:lvl7pPr lvl="6">
              <a:spcBef>
                <a:spcPts val="0"/>
              </a:spcBef>
              <a:spcAft>
                <a:spcPts val="0"/>
              </a:spcAft>
              <a:buSzPts val="6000"/>
              <a:buNone/>
              <a:defRPr sz="16000"/>
            </a:lvl7pPr>
            <a:lvl8pPr lvl="7">
              <a:spcBef>
                <a:spcPts val="0"/>
              </a:spcBef>
              <a:spcAft>
                <a:spcPts val="0"/>
              </a:spcAft>
              <a:buSzPts val="6000"/>
              <a:buNone/>
              <a:defRPr sz="16000"/>
            </a:lvl8pPr>
            <a:lvl9pPr lvl="8">
              <a:spcBef>
                <a:spcPts val="0"/>
              </a:spcBef>
              <a:spcAft>
                <a:spcPts val="0"/>
              </a:spcAft>
              <a:buSzPts val="6000"/>
              <a:buNone/>
              <a:defRPr sz="16000"/>
            </a:lvl9pPr>
          </a:lstStyle>
          <a:p>
            <a:endParaRPr/>
          </a:p>
        </p:txBody>
      </p:sp>
      <p:sp>
        <p:nvSpPr>
          <p:cNvPr id="44" name="Google Shape;44;p8"/>
          <p:cNvSpPr txBox="1">
            <a:spLocks noGrp="1"/>
          </p:cNvSpPr>
          <p:nvPr>
            <p:ph type="sldNum" idx="12"/>
          </p:nvPr>
        </p:nvSpPr>
        <p:spPr>
          <a:xfrm>
            <a:off x="22729443" y="12521661"/>
            <a:ext cx="1463200" cy="1049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40869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0F2AF2-EA92-44F8-853B-5E3554E36C48}" type="datetimeFigureOut">
              <a:rPr lang="en-US" smtClean="0"/>
              <a:pPr/>
              <a:t>11/7/18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575539-BFBE-477A-BDB6-9CA7B44D81A5}" type="slidenum">
              <a:rPr lang="en-US" smtClean="0"/>
              <a:pPr/>
              <a:t>‹#›</a:t>
            </a:fld>
            <a:endParaRPr lang="en-US"/>
          </a:p>
        </p:txBody>
      </p:sp>
      <p:sp>
        <p:nvSpPr>
          <p:cNvPr id="6" name="Rectangle 5"/>
          <p:cNvSpPr/>
          <p:nvPr userDrawn="1"/>
        </p:nvSpPr>
        <p:spPr>
          <a:xfrm>
            <a:off x="0" y="9421586"/>
            <a:ext cx="4833257" cy="4294414"/>
          </a:xfrm>
          <a:prstGeom prst="rect">
            <a:avLst/>
          </a:prstGeom>
          <a:solidFill>
            <a:srgbClr val="121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55356" y="8876562"/>
            <a:ext cx="4833257" cy="4294414"/>
          </a:xfrm>
          <a:prstGeom prst="rect">
            <a:avLst/>
          </a:prstGeom>
          <a:solidFill>
            <a:srgbClr val="FEC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1203696" y="8300543"/>
            <a:ext cx="4833257" cy="42944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9550743" y="0"/>
            <a:ext cx="4833257" cy="4294414"/>
          </a:xfrm>
          <a:prstGeom prst="rect">
            <a:avLst/>
          </a:prstGeom>
          <a:solidFill>
            <a:srgbClr val="121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8990220" y="524359"/>
            <a:ext cx="4833257" cy="4294414"/>
          </a:xfrm>
          <a:prstGeom prst="rect">
            <a:avLst/>
          </a:prstGeom>
          <a:solidFill>
            <a:srgbClr val="FEC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8383197" y="1095214"/>
            <a:ext cx="4833257" cy="42944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FPS Logo Presentation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7393" y="10863962"/>
            <a:ext cx="4114027" cy="1567248"/>
          </a:xfrm>
          <a:prstGeom prst="rect">
            <a:avLst/>
          </a:prstGeom>
        </p:spPr>
      </p:pic>
    </p:spTree>
    <p:extLst>
      <p:ext uri="{BB962C8B-B14F-4D97-AF65-F5344CB8AC3E}">
        <p14:creationId xmlns:p14="http://schemas.microsoft.com/office/powerpoint/2010/main" val="10454094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6" name="Google Shape;46;p9"/>
          <p:cNvSpPr/>
          <p:nvPr/>
        </p:nvSpPr>
        <p:spPr>
          <a:xfrm flipH="1">
            <a:off x="0" y="0"/>
            <a:ext cx="12192000" cy="13716000"/>
          </a:xfrm>
          <a:prstGeom prst="rect">
            <a:avLst/>
          </a:prstGeom>
          <a:solidFill>
            <a:schemeClr val="accent4"/>
          </a:solidFill>
          <a:ln>
            <a:noFill/>
          </a:ln>
        </p:spPr>
        <p:txBody>
          <a:bodyPr spcFirstLastPara="1" wrap="square" lIns="243800" tIns="243800" rIns="243800" bIns="243800" anchor="ctr" anchorCtr="0">
            <a:noAutofit/>
          </a:bodyPr>
          <a:lstStyle/>
          <a:p>
            <a:pPr marL="0" lvl="0" indent="0" algn="l" rtl="0">
              <a:spcBef>
                <a:spcPts val="0"/>
              </a:spcBef>
              <a:spcAft>
                <a:spcPts val="0"/>
              </a:spcAft>
              <a:buNone/>
            </a:pPr>
            <a:endParaRPr sz="9600"/>
          </a:p>
        </p:txBody>
      </p:sp>
      <p:sp>
        <p:nvSpPr>
          <p:cNvPr id="47" name="Google Shape;47;p9"/>
          <p:cNvSpPr/>
          <p:nvPr/>
        </p:nvSpPr>
        <p:spPr>
          <a:xfrm rot="5400000">
            <a:off x="5190467" y="6714000"/>
            <a:ext cx="13714400" cy="289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243800" tIns="243800" rIns="243800" bIns="243800" anchor="ctr" anchorCtr="0">
            <a:noAutofit/>
          </a:bodyPr>
          <a:lstStyle/>
          <a:p>
            <a:pPr marL="0" lvl="0" indent="0" algn="l" rtl="0">
              <a:spcBef>
                <a:spcPts val="0"/>
              </a:spcBef>
              <a:spcAft>
                <a:spcPts val="0"/>
              </a:spcAft>
              <a:buNone/>
            </a:pPr>
            <a:endParaRPr sz="9600"/>
          </a:p>
        </p:txBody>
      </p:sp>
      <p:sp>
        <p:nvSpPr>
          <p:cNvPr id="48" name="Google Shape;48;p9"/>
          <p:cNvSpPr txBox="1">
            <a:spLocks noGrp="1"/>
          </p:cNvSpPr>
          <p:nvPr>
            <p:ph type="title"/>
          </p:nvPr>
        </p:nvSpPr>
        <p:spPr>
          <a:xfrm>
            <a:off x="708000" y="3288467"/>
            <a:ext cx="10787200" cy="3952800"/>
          </a:xfrm>
          <a:prstGeom prst="rect">
            <a:avLst/>
          </a:prstGeom>
        </p:spPr>
        <p:txBody>
          <a:bodyPr spcFirstLastPara="1" wrap="square" lIns="91425" tIns="91425" rIns="91425" bIns="91425" anchor="b" anchorCtr="0"/>
          <a:lstStyle>
            <a:lvl1pPr lvl="0" algn="ctr">
              <a:spcBef>
                <a:spcPts val="0"/>
              </a:spcBef>
              <a:spcAft>
                <a:spcPts val="0"/>
              </a:spcAft>
              <a:buClr>
                <a:schemeClr val="dk2"/>
              </a:buClr>
              <a:buSzPts val="4200"/>
              <a:buNone/>
              <a:defRPr sz="11200">
                <a:solidFill>
                  <a:schemeClr val="dk2"/>
                </a:solidFill>
              </a:defRPr>
            </a:lvl1pPr>
            <a:lvl2pPr lvl="1" algn="ctr">
              <a:spcBef>
                <a:spcPts val="0"/>
              </a:spcBef>
              <a:spcAft>
                <a:spcPts val="0"/>
              </a:spcAft>
              <a:buClr>
                <a:schemeClr val="dk2"/>
              </a:buClr>
              <a:buSzPts val="4200"/>
              <a:buNone/>
              <a:defRPr sz="11200">
                <a:solidFill>
                  <a:schemeClr val="dk2"/>
                </a:solidFill>
              </a:defRPr>
            </a:lvl2pPr>
            <a:lvl3pPr lvl="2" algn="ctr">
              <a:spcBef>
                <a:spcPts val="0"/>
              </a:spcBef>
              <a:spcAft>
                <a:spcPts val="0"/>
              </a:spcAft>
              <a:buClr>
                <a:schemeClr val="dk2"/>
              </a:buClr>
              <a:buSzPts val="4200"/>
              <a:buNone/>
              <a:defRPr sz="11200">
                <a:solidFill>
                  <a:schemeClr val="dk2"/>
                </a:solidFill>
              </a:defRPr>
            </a:lvl3pPr>
            <a:lvl4pPr lvl="3" algn="ctr">
              <a:spcBef>
                <a:spcPts val="0"/>
              </a:spcBef>
              <a:spcAft>
                <a:spcPts val="0"/>
              </a:spcAft>
              <a:buClr>
                <a:schemeClr val="dk2"/>
              </a:buClr>
              <a:buSzPts val="4200"/>
              <a:buNone/>
              <a:defRPr sz="11200">
                <a:solidFill>
                  <a:schemeClr val="dk2"/>
                </a:solidFill>
              </a:defRPr>
            </a:lvl4pPr>
            <a:lvl5pPr lvl="4" algn="ctr">
              <a:spcBef>
                <a:spcPts val="0"/>
              </a:spcBef>
              <a:spcAft>
                <a:spcPts val="0"/>
              </a:spcAft>
              <a:buClr>
                <a:schemeClr val="dk2"/>
              </a:buClr>
              <a:buSzPts val="4200"/>
              <a:buNone/>
              <a:defRPr sz="11200">
                <a:solidFill>
                  <a:schemeClr val="dk2"/>
                </a:solidFill>
              </a:defRPr>
            </a:lvl5pPr>
            <a:lvl6pPr lvl="5" algn="ctr">
              <a:spcBef>
                <a:spcPts val="0"/>
              </a:spcBef>
              <a:spcAft>
                <a:spcPts val="0"/>
              </a:spcAft>
              <a:buClr>
                <a:schemeClr val="dk2"/>
              </a:buClr>
              <a:buSzPts val="4200"/>
              <a:buNone/>
              <a:defRPr sz="11200">
                <a:solidFill>
                  <a:schemeClr val="dk2"/>
                </a:solidFill>
              </a:defRPr>
            </a:lvl6pPr>
            <a:lvl7pPr lvl="6" algn="ctr">
              <a:spcBef>
                <a:spcPts val="0"/>
              </a:spcBef>
              <a:spcAft>
                <a:spcPts val="0"/>
              </a:spcAft>
              <a:buClr>
                <a:schemeClr val="dk2"/>
              </a:buClr>
              <a:buSzPts val="4200"/>
              <a:buNone/>
              <a:defRPr sz="11200">
                <a:solidFill>
                  <a:schemeClr val="dk2"/>
                </a:solidFill>
              </a:defRPr>
            </a:lvl7pPr>
            <a:lvl8pPr lvl="7" algn="ctr">
              <a:spcBef>
                <a:spcPts val="0"/>
              </a:spcBef>
              <a:spcAft>
                <a:spcPts val="0"/>
              </a:spcAft>
              <a:buClr>
                <a:schemeClr val="dk2"/>
              </a:buClr>
              <a:buSzPts val="4200"/>
              <a:buNone/>
              <a:defRPr sz="11200">
                <a:solidFill>
                  <a:schemeClr val="dk2"/>
                </a:solidFill>
              </a:defRPr>
            </a:lvl8pPr>
            <a:lvl9pPr lvl="8" algn="ctr">
              <a:spcBef>
                <a:spcPts val="0"/>
              </a:spcBef>
              <a:spcAft>
                <a:spcPts val="0"/>
              </a:spcAft>
              <a:buClr>
                <a:schemeClr val="dk2"/>
              </a:buClr>
              <a:buSzPts val="4200"/>
              <a:buNone/>
              <a:defRPr sz="11200">
                <a:solidFill>
                  <a:schemeClr val="dk2"/>
                </a:solidFill>
              </a:defRPr>
            </a:lvl9pPr>
          </a:lstStyle>
          <a:p>
            <a:endParaRPr/>
          </a:p>
        </p:txBody>
      </p:sp>
      <p:sp>
        <p:nvSpPr>
          <p:cNvPr id="49" name="Google Shape;49;p9"/>
          <p:cNvSpPr txBox="1">
            <a:spLocks noGrp="1"/>
          </p:cNvSpPr>
          <p:nvPr>
            <p:ph type="subTitle" idx="1"/>
          </p:nvPr>
        </p:nvSpPr>
        <p:spPr>
          <a:xfrm>
            <a:off x="708000" y="7411912"/>
            <a:ext cx="10787200" cy="3293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5600"/>
            </a:lvl1pPr>
            <a:lvl2pPr lvl="1" algn="ctr">
              <a:lnSpc>
                <a:spcPct val="100000"/>
              </a:lnSpc>
              <a:spcBef>
                <a:spcPts val="0"/>
              </a:spcBef>
              <a:spcAft>
                <a:spcPts val="0"/>
              </a:spcAft>
              <a:buSzPts val="2100"/>
              <a:buNone/>
              <a:defRPr sz="5600"/>
            </a:lvl2pPr>
            <a:lvl3pPr lvl="2" algn="ctr">
              <a:lnSpc>
                <a:spcPct val="100000"/>
              </a:lnSpc>
              <a:spcBef>
                <a:spcPts val="0"/>
              </a:spcBef>
              <a:spcAft>
                <a:spcPts val="0"/>
              </a:spcAft>
              <a:buSzPts val="2100"/>
              <a:buNone/>
              <a:defRPr sz="5600"/>
            </a:lvl3pPr>
            <a:lvl4pPr lvl="3" algn="ctr">
              <a:lnSpc>
                <a:spcPct val="100000"/>
              </a:lnSpc>
              <a:spcBef>
                <a:spcPts val="0"/>
              </a:spcBef>
              <a:spcAft>
                <a:spcPts val="0"/>
              </a:spcAft>
              <a:buSzPts val="2100"/>
              <a:buNone/>
              <a:defRPr sz="5600"/>
            </a:lvl4pPr>
            <a:lvl5pPr lvl="4" algn="ctr">
              <a:lnSpc>
                <a:spcPct val="100000"/>
              </a:lnSpc>
              <a:spcBef>
                <a:spcPts val="0"/>
              </a:spcBef>
              <a:spcAft>
                <a:spcPts val="0"/>
              </a:spcAft>
              <a:buSzPts val="2100"/>
              <a:buNone/>
              <a:defRPr sz="5600"/>
            </a:lvl5pPr>
            <a:lvl6pPr lvl="5" algn="ctr">
              <a:lnSpc>
                <a:spcPct val="100000"/>
              </a:lnSpc>
              <a:spcBef>
                <a:spcPts val="0"/>
              </a:spcBef>
              <a:spcAft>
                <a:spcPts val="0"/>
              </a:spcAft>
              <a:buSzPts val="2100"/>
              <a:buNone/>
              <a:defRPr sz="5600"/>
            </a:lvl6pPr>
            <a:lvl7pPr lvl="6" algn="ctr">
              <a:lnSpc>
                <a:spcPct val="100000"/>
              </a:lnSpc>
              <a:spcBef>
                <a:spcPts val="0"/>
              </a:spcBef>
              <a:spcAft>
                <a:spcPts val="0"/>
              </a:spcAft>
              <a:buSzPts val="2100"/>
              <a:buNone/>
              <a:defRPr sz="5600"/>
            </a:lvl7pPr>
            <a:lvl8pPr lvl="7" algn="ctr">
              <a:lnSpc>
                <a:spcPct val="100000"/>
              </a:lnSpc>
              <a:spcBef>
                <a:spcPts val="0"/>
              </a:spcBef>
              <a:spcAft>
                <a:spcPts val="0"/>
              </a:spcAft>
              <a:buSzPts val="2100"/>
              <a:buNone/>
              <a:defRPr sz="5600"/>
            </a:lvl8pPr>
            <a:lvl9pPr lvl="8" algn="ctr">
              <a:lnSpc>
                <a:spcPct val="100000"/>
              </a:lnSpc>
              <a:spcBef>
                <a:spcPts val="0"/>
              </a:spcBef>
              <a:spcAft>
                <a:spcPts val="0"/>
              </a:spcAft>
              <a:buSzPts val="2100"/>
              <a:buNone/>
              <a:defRPr sz="5600"/>
            </a:lvl9pPr>
          </a:lstStyle>
          <a:p>
            <a:endParaRPr/>
          </a:p>
        </p:txBody>
      </p:sp>
      <p:sp>
        <p:nvSpPr>
          <p:cNvPr id="50" name="Google Shape;50;p9"/>
          <p:cNvSpPr txBox="1">
            <a:spLocks noGrp="1"/>
          </p:cNvSpPr>
          <p:nvPr>
            <p:ph type="body" idx="2"/>
          </p:nvPr>
        </p:nvSpPr>
        <p:spPr>
          <a:xfrm>
            <a:off x="13172000" y="1931200"/>
            <a:ext cx="10232000" cy="9853600"/>
          </a:xfrm>
          <a:prstGeom prst="rect">
            <a:avLst/>
          </a:prstGeom>
        </p:spPr>
        <p:txBody>
          <a:bodyPr spcFirstLastPara="1" wrap="square" lIns="91425" tIns="91425" rIns="91425" bIns="91425" anchor="ctr" anchorCtr="0"/>
          <a:lstStyle>
            <a:lvl1pPr marL="1219215" lvl="0" indent="-914411">
              <a:spcBef>
                <a:spcPts val="0"/>
              </a:spcBef>
              <a:spcAft>
                <a:spcPts val="0"/>
              </a:spcAft>
              <a:buClr>
                <a:schemeClr val="lt1"/>
              </a:buClr>
              <a:buSzPts val="1800"/>
              <a:buChar char="●"/>
              <a:defRPr>
                <a:solidFill>
                  <a:schemeClr val="lt1"/>
                </a:solidFill>
              </a:defRPr>
            </a:lvl1pPr>
            <a:lvl2pPr marL="2438430" lvl="1" indent="-846677">
              <a:spcBef>
                <a:spcPts val="4267"/>
              </a:spcBef>
              <a:spcAft>
                <a:spcPts val="0"/>
              </a:spcAft>
              <a:buClr>
                <a:schemeClr val="lt1"/>
              </a:buClr>
              <a:buSzPts val="1400"/>
              <a:buChar char="○"/>
              <a:defRPr>
                <a:solidFill>
                  <a:schemeClr val="lt1"/>
                </a:solidFill>
              </a:defRPr>
            </a:lvl2pPr>
            <a:lvl3pPr marL="3657646" lvl="2" indent="-846677">
              <a:spcBef>
                <a:spcPts val="4267"/>
              </a:spcBef>
              <a:spcAft>
                <a:spcPts val="0"/>
              </a:spcAft>
              <a:buClr>
                <a:schemeClr val="lt1"/>
              </a:buClr>
              <a:buSzPts val="1400"/>
              <a:buChar char="■"/>
              <a:defRPr>
                <a:solidFill>
                  <a:schemeClr val="lt1"/>
                </a:solidFill>
              </a:defRPr>
            </a:lvl3pPr>
            <a:lvl4pPr marL="4876861" lvl="3" indent="-846677">
              <a:spcBef>
                <a:spcPts val="4267"/>
              </a:spcBef>
              <a:spcAft>
                <a:spcPts val="0"/>
              </a:spcAft>
              <a:buClr>
                <a:schemeClr val="lt1"/>
              </a:buClr>
              <a:buSzPts val="1400"/>
              <a:buChar char="●"/>
              <a:defRPr>
                <a:solidFill>
                  <a:schemeClr val="lt1"/>
                </a:solidFill>
              </a:defRPr>
            </a:lvl4pPr>
            <a:lvl5pPr marL="6096076" lvl="4" indent="-846677">
              <a:spcBef>
                <a:spcPts val="4267"/>
              </a:spcBef>
              <a:spcAft>
                <a:spcPts val="0"/>
              </a:spcAft>
              <a:buClr>
                <a:schemeClr val="lt1"/>
              </a:buClr>
              <a:buSzPts val="1400"/>
              <a:buChar char="○"/>
              <a:defRPr>
                <a:solidFill>
                  <a:schemeClr val="lt1"/>
                </a:solidFill>
              </a:defRPr>
            </a:lvl5pPr>
            <a:lvl6pPr marL="7315291" lvl="5" indent="-846677">
              <a:spcBef>
                <a:spcPts val="4267"/>
              </a:spcBef>
              <a:spcAft>
                <a:spcPts val="0"/>
              </a:spcAft>
              <a:buClr>
                <a:schemeClr val="lt1"/>
              </a:buClr>
              <a:buSzPts val="1400"/>
              <a:buChar char="■"/>
              <a:defRPr>
                <a:solidFill>
                  <a:schemeClr val="lt1"/>
                </a:solidFill>
              </a:defRPr>
            </a:lvl6pPr>
            <a:lvl7pPr marL="8534507" lvl="6" indent="-846677">
              <a:spcBef>
                <a:spcPts val="4267"/>
              </a:spcBef>
              <a:spcAft>
                <a:spcPts val="0"/>
              </a:spcAft>
              <a:buClr>
                <a:schemeClr val="lt1"/>
              </a:buClr>
              <a:buSzPts val="1400"/>
              <a:buChar char="●"/>
              <a:defRPr>
                <a:solidFill>
                  <a:schemeClr val="lt1"/>
                </a:solidFill>
              </a:defRPr>
            </a:lvl7pPr>
            <a:lvl8pPr marL="9753722" lvl="7" indent="-846677">
              <a:spcBef>
                <a:spcPts val="4267"/>
              </a:spcBef>
              <a:spcAft>
                <a:spcPts val="0"/>
              </a:spcAft>
              <a:buClr>
                <a:schemeClr val="lt1"/>
              </a:buClr>
              <a:buSzPts val="1400"/>
              <a:buChar char="○"/>
              <a:defRPr>
                <a:solidFill>
                  <a:schemeClr val="lt1"/>
                </a:solidFill>
              </a:defRPr>
            </a:lvl8pPr>
            <a:lvl9pPr marL="10972937" lvl="8" indent="-846677">
              <a:spcBef>
                <a:spcPts val="4267"/>
              </a:spcBef>
              <a:spcAft>
                <a:spcPts val="4267"/>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22729443" y="12521661"/>
            <a:ext cx="1463200" cy="1049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116070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24384000" cy="12522400"/>
          </a:xfrm>
          <a:prstGeom prst="rect">
            <a:avLst/>
          </a:prstGeom>
          <a:solidFill>
            <a:schemeClr val="accent4"/>
          </a:solidFill>
          <a:ln>
            <a:noFill/>
          </a:ln>
        </p:spPr>
        <p:txBody>
          <a:bodyPr spcFirstLastPara="1" wrap="square" lIns="243800" tIns="243800" rIns="243800" bIns="243800" anchor="ctr" anchorCtr="0">
            <a:noAutofit/>
          </a:bodyPr>
          <a:lstStyle/>
          <a:p>
            <a:pPr marL="0" lvl="0" indent="0" algn="l" rtl="0">
              <a:spcBef>
                <a:spcPts val="0"/>
              </a:spcBef>
              <a:spcAft>
                <a:spcPts val="0"/>
              </a:spcAft>
              <a:buNone/>
            </a:pPr>
            <a:endParaRPr sz="9600"/>
          </a:p>
        </p:txBody>
      </p:sp>
      <p:sp>
        <p:nvSpPr>
          <p:cNvPr id="54" name="Google Shape;54;p10"/>
          <p:cNvSpPr/>
          <p:nvPr/>
        </p:nvSpPr>
        <p:spPr>
          <a:xfrm rot="10800000" flipH="1">
            <a:off x="0" y="12327267"/>
            <a:ext cx="24384000" cy="197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243800" tIns="243800" rIns="243800" bIns="243800" anchor="ctr" anchorCtr="0">
            <a:noAutofit/>
          </a:bodyPr>
          <a:lstStyle/>
          <a:p>
            <a:pPr marL="0" lvl="0" indent="0" algn="l" rtl="0">
              <a:spcBef>
                <a:spcPts val="0"/>
              </a:spcBef>
              <a:spcAft>
                <a:spcPts val="0"/>
              </a:spcAft>
              <a:buNone/>
            </a:pPr>
            <a:endParaRPr sz="9600"/>
          </a:p>
        </p:txBody>
      </p:sp>
      <p:sp>
        <p:nvSpPr>
          <p:cNvPr id="55" name="Google Shape;55;p10"/>
          <p:cNvSpPr txBox="1">
            <a:spLocks noGrp="1"/>
          </p:cNvSpPr>
          <p:nvPr>
            <p:ph type="body" idx="1"/>
          </p:nvPr>
        </p:nvSpPr>
        <p:spPr>
          <a:xfrm>
            <a:off x="152400" y="12524867"/>
            <a:ext cx="22352000" cy="1191200"/>
          </a:xfrm>
          <a:prstGeom prst="rect">
            <a:avLst/>
          </a:prstGeom>
        </p:spPr>
        <p:txBody>
          <a:bodyPr spcFirstLastPara="1" wrap="square" lIns="91425" tIns="91425" rIns="91425" bIns="91425" anchor="ctr" anchorCtr="0"/>
          <a:lstStyle>
            <a:lvl1pPr marL="1219215" lvl="0" indent="-609608">
              <a:lnSpc>
                <a:spcPct val="100000"/>
              </a:lnSpc>
              <a:spcBef>
                <a:spcPts val="0"/>
              </a:spcBef>
              <a:spcAft>
                <a:spcPts val="0"/>
              </a:spcAft>
              <a:buClr>
                <a:schemeClr val="lt1"/>
              </a:buClr>
              <a:buSzPts val="1200"/>
              <a:buNone/>
              <a:defRPr sz="3200">
                <a:solidFill>
                  <a:schemeClr val="lt1"/>
                </a:solidFill>
              </a:defRPr>
            </a:lvl1pPr>
          </a:lstStyle>
          <a:p>
            <a:endParaRPr/>
          </a:p>
        </p:txBody>
      </p:sp>
      <p:sp>
        <p:nvSpPr>
          <p:cNvPr id="56" name="Google Shape;56;p10"/>
          <p:cNvSpPr txBox="1">
            <a:spLocks noGrp="1"/>
          </p:cNvSpPr>
          <p:nvPr>
            <p:ph type="sldNum" idx="12"/>
          </p:nvPr>
        </p:nvSpPr>
        <p:spPr>
          <a:xfrm>
            <a:off x="22729443" y="12521661"/>
            <a:ext cx="1463200" cy="1049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997229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1268000" y="3356067"/>
            <a:ext cx="21925600" cy="5236000"/>
          </a:xfrm>
          <a:prstGeom prst="rect">
            <a:avLst/>
          </a:prstGeom>
        </p:spPr>
        <p:txBody>
          <a:bodyPr spcFirstLastPara="1" wrap="square" lIns="91425" tIns="91425" rIns="91425" bIns="91425" anchor="b" anchorCtr="0"/>
          <a:lstStyle>
            <a:lvl1pPr lvl="0" algn="ctr">
              <a:spcBef>
                <a:spcPts val="0"/>
              </a:spcBef>
              <a:spcAft>
                <a:spcPts val="0"/>
              </a:spcAft>
              <a:buClr>
                <a:schemeClr val="dk2"/>
              </a:buClr>
              <a:buSzPts val="12000"/>
              <a:buNone/>
              <a:defRPr sz="32000">
                <a:solidFill>
                  <a:schemeClr val="dk2"/>
                </a:solidFill>
              </a:defRPr>
            </a:lvl1pPr>
            <a:lvl2pPr lvl="1" algn="ctr">
              <a:spcBef>
                <a:spcPts val="0"/>
              </a:spcBef>
              <a:spcAft>
                <a:spcPts val="0"/>
              </a:spcAft>
              <a:buClr>
                <a:schemeClr val="dk2"/>
              </a:buClr>
              <a:buSzPts val="12000"/>
              <a:buNone/>
              <a:defRPr sz="32000">
                <a:solidFill>
                  <a:schemeClr val="dk2"/>
                </a:solidFill>
              </a:defRPr>
            </a:lvl2pPr>
            <a:lvl3pPr lvl="2" algn="ctr">
              <a:spcBef>
                <a:spcPts val="0"/>
              </a:spcBef>
              <a:spcAft>
                <a:spcPts val="0"/>
              </a:spcAft>
              <a:buClr>
                <a:schemeClr val="dk2"/>
              </a:buClr>
              <a:buSzPts val="12000"/>
              <a:buNone/>
              <a:defRPr sz="32000">
                <a:solidFill>
                  <a:schemeClr val="dk2"/>
                </a:solidFill>
              </a:defRPr>
            </a:lvl3pPr>
            <a:lvl4pPr lvl="3" algn="ctr">
              <a:spcBef>
                <a:spcPts val="0"/>
              </a:spcBef>
              <a:spcAft>
                <a:spcPts val="0"/>
              </a:spcAft>
              <a:buClr>
                <a:schemeClr val="dk2"/>
              </a:buClr>
              <a:buSzPts val="12000"/>
              <a:buNone/>
              <a:defRPr sz="32000">
                <a:solidFill>
                  <a:schemeClr val="dk2"/>
                </a:solidFill>
              </a:defRPr>
            </a:lvl4pPr>
            <a:lvl5pPr lvl="4" algn="ctr">
              <a:spcBef>
                <a:spcPts val="0"/>
              </a:spcBef>
              <a:spcAft>
                <a:spcPts val="0"/>
              </a:spcAft>
              <a:buClr>
                <a:schemeClr val="dk2"/>
              </a:buClr>
              <a:buSzPts val="12000"/>
              <a:buNone/>
              <a:defRPr sz="32000">
                <a:solidFill>
                  <a:schemeClr val="dk2"/>
                </a:solidFill>
              </a:defRPr>
            </a:lvl5pPr>
            <a:lvl6pPr lvl="5" algn="ctr">
              <a:spcBef>
                <a:spcPts val="0"/>
              </a:spcBef>
              <a:spcAft>
                <a:spcPts val="0"/>
              </a:spcAft>
              <a:buClr>
                <a:schemeClr val="dk2"/>
              </a:buClr>
              <a:buSzPts val="12000"/>
              <a:buNone/>
              <a:defRPr sz="32000">
                <a:solidFill>
                  <a:schemeClr val="dk2"/>
                </a:solidFill>
              </a:defRPr>
            </a:lvl6pPr>
            <a:lvl7pPr lvl="6" algn="ctr">
              <a:spcBef>
                <a:spcPts val="0"/>
              </a:spcBef>
              <a:spcAft>
                <a:spcPts val="0"/>
              </a:spcAft>
              <a:buClr>
                <a:schemeClr val="dk2"/>
              </a:buClr>
              <a:buSzPts val="12000"/>
              <a:buNone/>
              <a:defRPr sz="32000">
                <a:solidFill>
                  <a:schemeClr val="dk2"/>
                </a:solidFill>
              </a:defRPr>
            </a:lvl7pPr>
            <a:lvl8pPr lvl="7" algn="ctr">
              <a:spcBef>
                <a:spcPts val="0"/>
              </a:spcBef>
              <a:spcAft>
                <a:spcPts val="0"/>
              </a:spcAft>
              <a:buClr>
                <a:schemeClr val="dk2"/>
              </a:buClr>
              <a:buSzPts val="12000"/>
              <a:buNone/>
              <a:defRPr sz="32000">
                <a:solidFill>
                  <a:schemeClr val="dk2"/>
                </a:solidFill>
              </a:defRPr>
            </a:lvl8pPr>
            <a:lvl9pPr lvl="8" algn="ctr">
              <a:spcBef>
                <a:spcPts val="0"/>
              </a:spcBef>
              <a:spcAft>
                <a:spcPts val="0"/>
              </a:spcAft>
              <a:buClr>
                <a:schemeClr val="dk2"/>
              </a:buClr>
              <a:buSzPts val="12000"/>
              <a:buNone/>
              <a:defRPr sz="32000">
                <a:solidFill>
                  <a:schemeClr val="dk2"/>
                </a:solidFill>
              </a:defRPr>
            </a:lvl9pPr>
          </a:lstStyle>
          <a:p>
            <a:r>
              <a:t>xx%</a:t>
            </a:r>
          </a:p>
        </p:txBody>
      </p:sp>
      <p:sp>
        <p:nvSpPr>
          <p:cNvPr id="59" name="Google Shape;59;p11"/>
          <p:cNvSpPr txBox="1">
            <a:spLocks noGrp="1"/>
          </p:cNvSpPr>
          <p:nvPr>
            <p:ph type="body" idx="1"/>
          </p:nvPr>
        </p:nvSpPr>
        <p:spPr>
          <a:xfrm>
            <a:off x="1268000" y="8812333"/>
            <a:ext cx="21925600" cy="3468800"/>
          </a:xfrm>
          <a:prstGeom prst="rect">
            <a:avLst/>
          </a:prstGeom>
        </p:spPr>
        <p:txBody>
          <a:bodyPr spcFirstLastPara="1" wrap="square" lIns="91425" tIns="91425" rIns="91425" bIns="91425" anchor="t" anchorCtr="0"/>
          <a:lstStyle>
            <a:lvl1pPr marL="1219215" lvl="0" indent="-914411" algn="ctr">
              <a:spcBef>
                <a:spcPts val="0"/>
              </a:spcBef>
              <a:spcAft>
                <a:spcPts val="0"/>
              </a:spcAft>
              <a:buSzPts val="1800"/>
              <a:buChar char="●"/>
              <a:defRPr/>
            </a:lvl1pPr>
            <a:lvl2pPr marL="2438430" lvl="1" indent="-846677" algn="ctr">
              <a:spcBef>
                <a:spcPts val="4267"/>
              </a:spcBef>
              <a:spcAft>
                <a:spcPts val="0"/>
              </a:spcAft>
              <a:buSzPts val="1400"/>
              <a:buChar char="○"/>
              <a:defRPr/>
            </a:lvl2pPr>
            <a:lvl3pPr marL="3657646" lvl="2" indent="-846677" algn="ctr">
              <a:spcBef>
                <a:spcPts val="4267"/>
              </a:spcBef>
              <a:spcAft>
                <a:spcPts val="0"/>
              </a:spcAft>
              <a:buSzPts val="1400"/>
              <a:buChar char="■"/>
              <a:defRPr/>
            </a:lvl3pPr>
            <a:lvl4pPr marL="4876861" lvl="3" indent="-846677" algn="ctr">
              <a:spcBef>
                <a:spcPts val="4267"/>
              </a:spcBef>
              <a:spcAft>
                <a:spcPts val="0"/>
              </a:spcAft>
              <a:buSzPts val="1400"/>
              <a:buChar char="●"/>
              <a:defRPr/>
            </a:lvl4pPr>
            <a:lvl5pPr marL="6096076" lvl="4" indent="-846677" algn="ctr">
              <a:spcBef>
                <a:spcPts val="4267"/>
              </a:spcBef>
              <a:spcAft>
                <a:spcPts val="0"/>
              </a:spcAft>
              <a:buSzPts val="1400"/>
              <a:buChar char="○"/>
              <a:defRPr/>
            </a:lvl5pPr>
            <a:lvl6pPr marL="7315291" lvl="5" indent="-846677" algn="ctr">
              <a:spcBef>
                <a:spcPts val="4267"/>
              </a:spcBef>
              <a:spcAft>
                <a:spcPts val="0"/>
              </a:spcAft>
              <a:buSzPts val="1400"/>
              <a:buChar char="■"/>
              <a:defRPr/>
            </a:lvl6pPr>
            <a:lvl7pPr marL="8534507" lvl="6" indent="-846677" algn="ctr">
              <a:spcBef>
                <a:spcPts val="4267"/>
              </a:spcBef>
              <a:spcAft>
                <a:spcPts val="0"/>
              </a:spcAft>
              <a:buSzPts val="1400"/>
              <a:buChar char="●"/>
              <a:defRPr/>
            </a:lvl7pPr>
            <a:lvl8pPr marL="9753722" lvl="7" indent="-846677" algn="ctr">
              <a:spcBef>
                <a:spcPts val="4267"/>
              </a:spcBef>
              <a:spcAft>
                <a:spcPts val="0"/>
              </a:spcAft>
              <a:buSzPts val="1400"/>
              <a:buChar char="○"/>
              <a:defRPr/>
            </a:lvl8pPr>
            <a:lvl9pPr marL="10972937" lvl="8" indent="-846677" algn="ctr">
              <a:spcBef>
                <a:spcPts val="4267"/>
              </a:spcBef>
              <a:spcAft>
                <a:spcPts val="4267"/>
              </a:spcAft>
              <a:buSzPts val="1400"/>
              <a:buChar char="■"/>
              <a:defRPr/>
            </a:lvl9pPr>
          </a:lstStyle>
          <a:p>
            <a:endParaRPr/>
          </a:p>
        </p:txBody>
      </p:sp>
      <p:sp>
        <p:nvSpPr>
          <p:cNvPr id="60" name="Google Shape;60;p11"/>
          <p:cNvSpPr txBox="1">
            <a:spLocks noGrp="1"/>
          </p:cNvSpPr>
          <p:nvPr>
            <p:ph type="sldNum" idx="12"/>
          </p:nvPr>
        </p:nvSpPr>
        <p:spPr>
          <a:xfrm>
            <a:off x="22729443" y="12521661"/>
            <a:ext cx="1463200" cy="104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205606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22729443" y="12521661"/>
            <a:ext cx="1463200" cy="104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46416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1229200" y="5507600"/>
            <a:ext cx="21925600" cy="2700800"/>
          </a:xfrm>
          <a:prstGeom prst="rect">
            <a:avLst/>
          </a:prstGeom>
        </p:spPr>
        <p:txBody>
          <a:bodyPr spcFirstLastPara="1" wrap="square" lIns="91425" tIns="91425" rIns="91425" bIns="91425" anchor="ctr" anchorCtr="0"/>
          <a:lstStyle>
            <a:lvl1pPr lvl="0">
              <a:spcBef>
                <a:spcPts val="0"/>
              </a:spcBef>
              <a:spcAft>
                <a:spcPts val="0"/>
              </a:spcAft>
              <a:buSzPts val="4200"/>
              <a:buNone/>
              <a:defRPr sz="11200"/>
            </a:lvl1pPr>
            <a:lvl2pPr lvl="1">
              <a:spcBef>
                <a:spcPts val="0"/>
              </a:spcBef>
              <a:spcAft>
                <a:spcPts val="0"/>
              </a:spcAft>
              <a:buSzPts val="4200"/>
              <a:buNone/>
              <a:defRPr sz="11200"/>
            </a:lvl2pPr>
            <a:lvl3pPr lvl="2">
              <a:spcBef>
                <a:spcPts val="0"/>
              </a:spcBef>
              <a:spcAft>
                <a:spcPts val="0"/>
              </a:spcAft>
              <a:buSzPts val="4200"/>
              <a:buNone/>
              <a:defRPr sz="11200"/>
            </a:lvl3pPr>
            <a:lvl4pPr lvl="3">
              <a:spcBef>
                <a:spcPts val="0"/>
              </a:spcBef>
              <a:spcAft>
                <a:spcPts val="0"/>
              </a:spcAft>
              <a:buSzPts val="4200"/>
              <a:buNone/>
              <a:defRPr sz="11200"/>
            </a:lvl4pPr>
            <a:lvl5pPr lvl="4">
              <a:spcBef>
                <a:spcPts val="0"/>
              </a:spcBef>
              <a:spcAft>
                <a:spcPts val="0"/>
              </a:spcAft>
              <a:buSzPts val="4200"/>
              <a:buNone/>
              <a:defRPr sz="11200"/>
            </a:lvl5pPr>
            <a:lvl6pPr lvl="5">
              <a:spcBef>
                <a:spcPts val="0"/>
              </a:spcBef>
              <a:spcAft>
                <a:spcPts val="0"/>
              </a:spcAft>
              <a:buSzPts val="4200"/>
              <a:buNone/>
              <a:defRPr sz="11200"/>
            </a:lvl6pPr>
            <a:lvl7pPr lvl="6">
              <a:spcBef>
                <a:spcPts val="0"/>
              </a:spcBef>
              <a:spcAft>
                <a:spcPts val="0"/>
              </a:spcAft>
              <a:buSzPts val="4200"/>
              <a:buNone/>
              <a:defRPr sz="11200"/>
            </a:lvl7pPr>
            <a:lvl8pPr lvl="7">
              <a:spcBef>
                <a:spcPts val="0"/>
              </a:spcBef>
              <a:spcAft>
                <a:spcPts val="0"/>
              </a:spcAft>
              <a:buSzPts val="4200"/>
              <a:buNone/>
              <a:defRPr sz="11200"/>
            </a:lvl8pPr>
            <a:lvl9pPr lvl="8">
              <a:spcBef>
                <a:spcPts val="0"/>
              </a:spcBef>
              <a:spcAft>
                <a:spcPts val="0"/>
              </a:spcAft>
              <a:buSzPts val="4200"/>
              <a:buNone/>
              <a:defRPr sz="11200"/>
            </a:lvl9pPr>
          </a:lstStyle>
          <a:p>
            <a:endParaRPr/>
          </a:p>
        </p:txBody>
      </p:sp>
      <p:sp>
        <p:nvSpPr>
          <p:cNvPr id="17" name="Google Shape;17;p3"/>
          <p:cNvSpPr txBox="1">
            <a:spLocks noGrp="1"/>
          </p:cNvSpPr>
          <p:nvPr>
            <p:ph type="sldNum" idx="12"/>
          </p:nvPr>
        </p:nvSpPr>
        <p:spPr>
          <a:xfrm>
            <a:off x="22729443" y="12521661"/>
            <a:ext cx="1463200" cy="1049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627766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19" name="Google Shape;19;p4"/>
          <p:cNvSpPr/>
          <p:nvPr/>
        </p:nvSpPr>
        <p:spPr>
          <a:xfrm rot="10800000" flipH="1">
            <a:off x="0" y="4496000"/>
            <a:ext cx="24384000" cy="9220000"/>
          </a:xfrm>
          <a:prstGeom prst="rect">
            <a:avLst/>
          </a:prstGeom>
          <a:solidFill>
            <a:schemeClr val="accent4"/>
          </a:solidFill>
          <a:ln>
            <a:noFill/>
          </a:ln>
        </p:spPr>
        <p:txBody>
          <a:bodyPr spcFirstLastPara="1" wrap="square" lIns="243800" tIns="243800" rIns="243800" bIns="243800" anchor="ctr" anchorCtr="0">
            <a:noAutofit/>
          </a:bodyPr>
          <a:lstStyle/>
          <a:p>
            <a:pPr marL="0" lvl="0" indent="0" algn="l" rtl="0">
              <a:spcBef>
                <a:spcPts val="0"/>
              </a:spcBef>
              <a:spcAft>
                <a:spcPts val="0"/>
              </a:spcAft>
              <a:buNone/>
            </a:pPr>
            <a:endParaRPr sz="9600"/>
          </a:p>
        </p:txBody>
      </p:sp>
      <p:sp>
        <p:nvSpPr>
          <p:cNvPr id="20" name="Google Shape;20;p4"/>
          <p:cNvSpPr/>
          <p:nvPr/>
        </p:nvSpPr>
        <p:spPr>
          <a:xfrm>
            <a:off x="0" y="4496000"/>
            <a:ext cx="24384000" cy="289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243800" tIns="243800" rIns="243800" bIns="243800" anchor="ctr" anchorCtr="0">
            <a:noAutofit/>
          </a:bodyPr>
          <a:lstStyle/>
          <a:p>
            <a:pPr marL="0" lvl="0" indent="0" algn="l" rtl="0">
              <a:spcBef>
                <a:spcPts val="0"/>
              </a:spcBef>
              <a:spcAft>
                <a:spcPts val="0"/>
              </a:spcAft>
              <a:buNone/>
            </a:pPr>
            <a:endParaRPr sz="9600"/>
          </a:p>
        </p:txBody>
      </p:sp>
      <p:sp>
        <p:nvSpPr>
          <p:cNvPr id="21" name="Google Shape;21;p4"/>
          <p:cNvSpPr txBox="1">
            <a:spLocks noGrp="1"/>
          </p:cNvSpPr>
          <p:nvPr>
            <p:ph type="title"/>
          </p:nvPr>
        </p:nvSpPr>
        <p:spPr>
          <a:xfrm>
            <a:off x="1258400" y="1969933"/>
            <a:ext cx="21925600" cy="2047200"/>
          </a:xfrm>
          <a:prstGeom prst="rect">
            <a:avLst/>
          </a:prstGeom>
        </p:spPr>
        <p:txBody>
          <a:bodyPr spcFirstLastPara="1" wrap="square" lIns="91425" tIns="91425" rIns="91425" bIns="91425"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1258400" y="5117533"/>
            <a:ext cx="21925600" cy="7227200"/>
          </a:xfrm>
          <a:prstGeom prst="rect">
            <a:avLst/>
          </a:prstGeom>
        </p:spPr>
        <p:txBody>
          <a:bodyPr spcFirstLastPara="1" wrap="square" lIns="91425" tIns="91425" rIns="91425" bIns="91425" anchor="t" anchorCtr="0"/>
          <a:lstStyle>
            <a:lvl1pPr marL="1219215" lvl="0" indent="-914411">
              <a:spcBef>
                <a:spcPts val="0"/>
              </a:spcBef>
              <a:spcAft>
                <a:spcPts val="0"/>
              </a:spcAft>
              <a:buSzPts val="1800"/>
              <a:buChar char="●"/>
              <a:defRPr/>
            </a:lvl1pPr>
            <a:lvl2pPr marL="2438430" lvl="1" indent="-846677">
              <a:spcBef>
                <a:spcPts val="4267"/>
              </a:spcBef>
              <a:spcAft>
                <a:spcPts val="0"/>
              </a:spcAft>
              <a:buSzPts val="1400"/>
              <a:buChar char="○"/>
              <a:defRPr/>
            </a:lvl2pPr>
            <a:lvl3pPr marL="3657646" lvl="2" indent="-846677">
              <a:spcBef>
                <a:spcPts val="4267"/>
              </a:spcBef>
              <a:spcAft>
                <a:spcPts val="0"/>
              </a:spcAft>
              <a:buSzPts val="1400"/>
              <a:buChar char="■"/>
              <a:defRPr/>
            </a:lvl3pPr>
            <a:lvl4pPr marL="4876861" lvl="3" indent="-846677">
              <a:spcBef>
                <a:spcPts val="4267"/>
              </a:spcBef>
              <a:spcAft>
                <a:spcPts val="0"/>
              </a:spcAft>
              <a:buSzPts val="1400"/>
              <a:buChar char="●"/>
              <a:defRPr/>
            </a:lvl4pPr>
            <a:lvl5pPr marL="6096076" lvl="4" indent="-846677">
              <a:spcBef>
                <a:spcPts val="4267"/>
              </a:spcBef>
              <a:spcAft>
                <a:spcPts val="0"/>
              </a:spcAft>
              <a:buSzPts val="1400"/>
              <a:buChar char="○"/>
              <a:defRPr/>
            </a:lvl5pPr>
            <a:lvl6pPr marL="7315291" lvl="5" indent="-846677">
              <a:spcBef>
                <a:spcPts val="4267"/>
              </a:spcBef>
              <a:spcAft>
                <a:spcPts val="0"/>
              </a:spcAft>
              <a:buSzPts val="1400"/>
              <a:buChar char="■"/>
              <a:defRPr/>
            </a:lvl6pPr>
            <a:lvl7pPr marL="8534507" lvl="6" indent="-846677">
              <a:spcBef>
                <a:spcPts val="4267"/>
              </a:spcBef>
              <a:spcAft>
                <a:spcPts val="0"/>
              </a:spcAft>
              <a:buSzPts val="1400"/>
              <a:buChar char="●"/>
              <a:defRPr/>
            </a:lvl7pPr>
            <a:lvl8pPr marL="9753722" lvl="7" indent="-846677">
              <a:spcBef>
                <a:spcPts val="4267"/>
              </a:spcBef>
              <a:spcAft>
                <a:spcPts val="0"/>
              </a:spcAft>
              <a:buSzPts val="1400"/>
              <a:buChar char="○"/>
              <a:defRPr/>
            </a:lvl8pPr>
            <a:lvl9pPr marL="10972937" lvl="8" indent="-846677">
              <a:spcBef>
                <a:spcPts val="4267"/>
              </a:spcBef>
              <a:spcAft>
                <a:spcPts val="4267"/>
              </a:spcAft>
              <a:buSzPts val="1400"/>
              <a:buChar char="■"/>
              <a:defRPr/>
            </a:lvl9pPr>
          </a:lstStyle>
          <a:p>
            <a:endParaRPr/>
          </a:p>
        </p:txBody>
      </p:sp>
      <p:sp>
        <p:nvSpPr>
          <p:cNvPr id="23" name="Google Shape;23;p4"/>
          <p:cNvSpPr txBox="1">
            <a:spLocks noGrp="1"/>
          </p:cNvSpPr>
          <p:nvPr>
            <p:ph type="sldNum" idx="12"/>
          </p:nvPr>
        </p:nvSpPr>
        <p:spPr>
          <a:xfrm>
            <a:off x="22729443" y="12521661"/>
            <a:ext cx="1463200" cy="104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127808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sp>
        <p:nvSpPr>
          <p:cNvPr id="25" name="Google Shape;25;p5"/>
          <p:cNvSpPr/>
          <p:nvPr/>
        </p:nvSpPr>
        <p:spPr>
          <a:xfrm rot="10800000" flipH="1">
            <a:off x="0" y="4496000"/>
            <a:ext cx="24384000" cy="9220000"/>
          </a:xfrm>
          <a:prstGeom prst="rect">
            <a:avLst/>
          </a:prstGeom>
          <a:solidFill>
            <a:schemeClr val="accent4"/>
          </a:solidFill>
          <a:ln>
            <a:noFill/>
          </a:ln>
        </p:spPr>
        <p:txBody>
          <a:bodyPr spcFirstLastPara="1" wrap="square" lIns="243800" tIns="243800" rIns="243800" bIns="243800" anchor="ctr" anchorCtr="0">
            <a:noAutofit/>
          </a:bodyPr>
          <a:lstStyle/>
          <a:p>
            <a:pPr marL="0" lvl="0" indent="0" algn="l" rtl="0">
              <a:spcBef>
                <a:spcPts val="0"/>
              </a:spcBef>
              <a:spcAft>
                <a:spcPts val="0"/>
              </a:spcAft>
              <a:buNone/>
            </a:pPr>
            <a:endParaRPr sz="9600"/>
          </a:p>
        </p:txBody>
      </p:sp>
      <p:sp>
        <p:nvSpPr>
          <p:cNvPr id="26" name="Google Shape;26;p5"/>
          <p:cNvSpPr/>
          <p:nvPr/>
        </p:nvSpPr>
        <p:spPr>
          <a:xfrm>
            <a:off x="0" y="4496000"/>
            <a:ext cx="24384000" cy="289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243800" tIns="243800" rIns="243800" bIns="243800" anchor="ctr" anchorCtr="0">
            <a:noAutofit/>
          </a:bodyPr>
          <a:lstStyle/>
          <a:p>
            <a:pPr marL="0" lvl="0" indent="0" algn="l" rtl="0">
              <a:spcBef>
                <a:spcPts val="0"/>
              </a:spcBef>
              <a:spcAft>
                <a:spcPts val="0"/>
              </a:spcAft>
              <a:buNone/>
            </a:pPr>
            <a:endParaRPr sz="9600"/>
          </a:p>
        </p:txBody>
      </p:sp>
      <p:sp>
        <p:nvSpPr>
          <p:cNvPr id="27" name="Google Shape;27;p5"/>
          <p:cNvSpPr txBox="1">
            <a:spLocks noGrp="1"/>
          </p:cNvSpPr>
          <p:nvPr>
            <p:ph type="title"/>
          </p:nvPr>
        </p:nvSpPr>
        <p:spPr>
          <a:xfrm>
            <a:off x="1258400" y="1969933"/>
            <a:ext cx="21925600" cy="2047200"/>
          </a:xfrm>
          <a:prstGeom prst="rect">
            <a:avLst/>
          </a:prstGeom>
        </p:spPr>
        <p:txBody>
          <a:bodyPr spcFirstLastPara="1" wrap="square" lIns="91425" tIns="91425" rIns="91425" bIns="91425" anchor="b"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1258400" y="5117533"/>
            <a:ext cx="10666400" cy="7227200"/>
          </a:xfrm>
          <a:prstGeom prst="rect">
            <a:avLst/>
          </a:prstGeom>
        </p:spPr>
        <p:txBody>
          <a:bodyPr spcFirstLastPara="1" wrap="square" lIns="91425" tIns="91425" rIns="91425" bIns="91425" anchor="t" anchorCtr="0"/>
          <a:lstStyle>
            <a:lvl1pPr marL="1219215" lvl="0" indent="-846677">
              <a:spcBef>
                <a:spcPts val="0"/>
              </a:spcBef>
              <a:spcAft>
                <a:spcPts val="0"/>
              </a:spcAft>
              <a:buSzPts val="1400"/>
              <a:buChar char="●"/>
              <a:defRPr sz="3733"/>
            </a:lvl1pPr>
            <a:lvl2pPr marL="2438430" lvl="1" indent="-812810">
              <a:spcBef>
                <a:spcPts val="4267"/>
              </a:spcBef>
              <a:spcAft>
                <a:spcPts val="0"/>
              </a:spcAft>
              <a:buSzPts val="1200"/>
              <a:buChar char="○"/>
              <a:defRPr sz="3200"/>
            </a:lvl2pPr>
            <a:lvl3pPr marL="3657646" lvl="2" indent="-812810">
              <a:spcBef>
                <a:spcPts val="4267"/>
              </a:spcBef>
              <a:spcAft>
                <a:spcPts val="0"/>
              </a:spcAft>
              <a:buSzPts val="1200"/>
              <a:buChar char="■"/>
              <a:defRPr sz="3200"/>
            </a:lvl3pPr>
            <a:lvl4pPr marL="4876861" lvl="3" indent="-812810">
              <a:spcBef>
                <a:spcPts val="4267"/>
              </a:spcBef>
              <a:spcAft>
                <a:spcPts val="0"/>
              </a:spcAft>
              <a:buSzPts val="1200"/>
              <a:buChar char="●"/>
              <a:defRPr sz="3200"/>
            </a:lvl4pPr>
            <a:lvl5pPr marL="6096076" lvl="4" indent="-812810">
              <a:spcBef>
                <a:spcPts val="4267"/>
              </a:spcBef>
              <a:spcAft>
                <a:spcPts val="0"/>
              </a:spcAft>
              <a:buSzPts val="1200"/>
              <a:buChar char="○"/>
              <a:defRPr sz="3200"/>
            </a:lvl5pPr>
            <a:lvl6pPr marL="7315291" lvl="5" indent="-812810">
              <a:spcBef>
                <a:spcPts val="4267"/>
              </a:spcBef>
              <a:spcAft>
                <a:spcPts val="0"/>
              </a:spcAft>
              <a:buSzPts val="1200"/>
              <a:buChar char="■"/>
              <a:defRPr sz="3200"/>
            </a:lvl6pPr>
            <a:lvl7pPr marL="8534507" lvl="6" indent="-812810">
              <a:spcBef>
                <a:spcPts val="4267"/>
              </a:spcBef>
              <a:spcAft>
                <a:spcPts val="0"/>
              </a:spcAft>
              <a:buSzPts val="1200"/>
              <a:buChar char="●"/>
              <a:defRPr sz="3200"/>
            </a:lvl7pPr>
            <a:lvl8pPr marL="9753722" lvl="7" indent="-812810">
              <a:spcBef>
                <a:spcPts val="4267"/>
              </a:spcBef>
              <a:spcAft>
                <a:spcPts val="0"/>
              </a:spcAft>
              <a:buSzPts val="1200"/>
              <a:buChar char="○"/>
              <a:defRPr sz="3200"/>
            </a:lvl8pPr>
            <a:lvl9pPr marL="10972937" lvl="8" indent="-812810">
              <a:spcBef>
                <a:spcPts val="4267"/>
              </a:spcBef>
              <a:spcAft>
                <a:spcPts val="4267"/>
              </a:spcAft>
              <a:buSzPts val="1200"/>
              <a:buChar char="■"/>
              <a:defRPr sz="3200"/>
            </a:lvl9pPr>
          </a:lstStyle>
          <a:p>
            <a:endParaRPr/>
          </a:p>
        </p:txBody>
      </p:sp>
      <p:sp>
        <p:nvSpPr>
          <p:cNvPr id="29" name="Google Shape;29;p5"/>
          <p:cNvSpPr txBox="1">
            <a:spLocks noGrp="1"/>
          </p:cNvSpPr>
          <p:nvPr>
            <p:ph type="body" idx="2"/>
          </p:nvPr>
        </p:nvSpPr>
        <p:spPr>
          <a:xfrm>
            <a:off x="12518000" y="5117533"/>
            <a:ext cx="10666400" cy="7227200"/>
          </a:xfrm>
          <a:prstGeom prst="rect">
            <a:avLst/>
          </a:prstGeom>
        </p:spPr>
        <p:txBody>
          <a:bodyPr spcFirstLastPara="1" wrap="square" lIns="91425" tIns="91425" rIns="91425" bIns="91425" anchor="t" anchorCtr="0"/>
          <a:lstStyle>
            <a:lvl1pPr marL="1219215" lvl="0" indent="-846677">
              <a:spcBef>
                <a:spcPts val="0"/>
              </a:spcBef>
              <a:spcAft>
                <a:spcPts val="0"/>
              </a:spcAft>
              <a:buSzPts val="1400"/>
              <a:buChar char="●"/>
              <a:defRPr sz="3733"/>
            </a:lvl1pPr>
            <a:lvl2pPr marL="2438430" lvl="1" indent="-812810">
              <a:spcBef>
                <a:spcPts val="4267"/>
              </a:spcBef>
              <a:spcAft>
                <a:spcPts val="0"/>
              </a:spcAft>
              <a:buSzPts val="1200"/>
              <a:buChar char="○"/>
              <a:defRPr sz="3200"/>
            </a:lvl2pPr>
            <a:lvl3pPr marL="3657646" lvl="2" indent="-812810">
              <a:spcBef>
                <a:spcPts val="4267"/>
              </a:spcBef>
              <a:spcAft>
                <a:spcPts val="0"/>
              </a:spcAft>
              <a:buSzPts val="1200"/>
              <a:buChar char="■"/>
              <a:defRPr sz="3200"/>
            </a:lvl3pPr>
            <a:lvl4pPr marL="4876861" lvl="3" indent="-812810">
              <a:spcBef>
                <a:spcPts val="4267"/>
              </a:spcBef>
              <a:spcAft>
                <a:spcPts val="0"/>
              </a:spcAft>
              <a:buSzPts val="1200"/>
              <a:buChar char="●"/>
              <a:defRPr sz="3200"/>
            </a:lvl4pPr>
            <a:lvl5pPr marL="6096076" lvl="4" indent="-812810">
              <a:spcBef>
                <a:spcPts val="4267"/>
              </a:spcBef>
              <a:spcAft>
                <a:spcPts val="0"/>
              </a:spcAft>
              <a:buSzPts val="1200"/>
              <a:buChar char="○"/>
              <a:defRPr sz="3200"/>
            </a:lvl5pPr>
            <a:lvl6pPr marL="7315291" lvl="5" indent="-812810">
              <a:spcBef>
                <a:spcPts val="4267"/>
              </a:spcBef>
              <a:spcAft>
                <a:spcPts val="0"/>
              </a:spcAft>
              <a:buSzPts val="1200"/>
              <a:buChar char="■"/>
              <a:defRPr sz="3200"/>
            </a:lvl6pPr>
            <a:lvl7pPr marL="8534507" lvl="6" indent="-812810">
              <a:spcBef>
                <a:spcPts val="4267"/>
              </a:spcBef>
              <a:spcAft>
                <a:spcPts val="0"/>
              </a:spcAft>
              <a:buSzPts val="1200"/>
              <a:buChar char="●"/>
              <a:defRPr sz="3200"/>
            </a:lvl7pPr>
            <a:lvl8pPr marL="9753722" lvl="7" indent="-812810">
              <a:spcBef>
                <a:spcPts val="4267"/>
              </a:spcBef>
              <a:spcAft>
                <a:spcPts val="0"/>
              </a:spcAft>
              <a:buSzPts val="1200"/>
              <a:buChar char="○"/>
              <a:defRPr sz="3200"/>
            </a:lvl8pPr>
            <a:lvl9pPr marL="10972937" lvl="8" indent="-812810">
              <a:spcBef>
                <a:spcPts val="4267"/>
              </a:spcBef>
              <a:spcAft>
                <a:spcPts val="4267"/>
              </a:spcAft>
              <a:buSzPts val="1200"/>
              <a:buChar char="■"/>
              <a:defRPr sz="3200"/>
            </a:lvl9pPr>
          </a:lstStyle>
          <a:p>
            <a:endParaRPr/>
          </a:p>
        </p:txBody>
      </p:sp>
      <p:sp>
        <p:nvSpPr>
          <p:cNvPr id="30" name="Google Shape;30;p5"/>
          <p:cNvSpPr txBox="1">
            <a:spLocks noGrp="1"/>
          </p:cNvSpPr>
          <p:nvPr>
            <p:ph type="sldNum" idx="12"/>
          </p:nvPr>
        </p:nvSpPr>
        <p:spPr>
          <a:xfrm>
            <a:off x="22729443" y="12521661"/>
            <a:ext cx="1463200" cy="104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54272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1"/>
        <p:cNvGrpSpPr/>
        <p:nvPr/>
      </p:nvGrpSpPr>
      <p:grpSpPr>
        <a:xfrm>
          <a:off x="0" y="0"/>
          <a:ext cx="0" cy="0"/>
          <a:chOff x="0" y="0"/>
          <a:chExt cx="0" cy="0"/>
        </a:xfrm>
      </p:grpSpPr>
      <p:sp>
        <p:nvSpPr>
          <p:cNvPr id="32" name="Google Shape;32;p6"/>
          <p:cNvSpPr/>
          <p:nvPr/>
        </p:nvSpPr>
        <p:spPr>
          <a:xfrm rot="10800000" flipH="1">
            <a:off x="0" y="1750400"/>
            <a:ext cx="24384000" cy="11965600"/>
          </a:xfrm>
          <a:prstGeom prst="rect">
            <a:avLst/>
          </a:prstGeom>
          <a:solidFill>
            <a:schemeClr val="accent4"/>
          </a:solidFill>
          <a:ln>
            <a:noFill/>
          </a:ln>
        </p:spPr>
        <p:txBody>
          <a:bodyPr spcFirstLastPara="1" wrap="square" lIns="243800" tIns="243800" rIns="243800" bIns="243800" anchor="ctr" anchorCtr="0">
            <a:noAutofit/>
          </a:bodyPr>
          <a:lstStyle/>
          <a:p>
            <a:pPr marL="0" lvl="0" indent="0" algn="l" rtl="0">
              <a:spcBef>
                <a:spcPts val="0"/>
              </a:spcBef>
              <a:spcAft>
                <a:spcPts val="0"/>
              </a:spcAft>
              <a:buNone/>
            </a:pPr>
            <a:endParaRPr sz="9600"/>
          </a:p>
        </p:txBody>
      </p:sp>
      <p:sp>
        <p:nvSpPr>
          <p:cNvPr id="33" name="Google Shape;33;p6"/>
          <p:cNvSpPr/>
          <p:nvPr/>
        </p:nvSpPr>
        <p:spPr>
          <a:xfrm>
            <a:off x="0" y="1750267"/>
            <a:ext cx="24384000" cy="289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243800" tIns="243800" rIns="243800" bIns="243800" anchor="ctr" anchorCtr="0">
            <a:noAutofit/>
          </a:bodyPr>
          <a:lstStyle/>
          <a:p>
            <a:pPr marL="0" lvl="0" indent="0" algn="l" rtl="0">
              <a:spcBef>
                <a:spcPts val="0"/>
              </a:spcBef>
              <a:spcAft>
                <a:spcPts val="0"/>
              </a:spcAft>
              <a:buNone/>
            </a:pPr>
            <a:endParaRPr sz="9600"/>
          </a:p>
        </p:txBody>
      </p:sp>
      <p:sp>
        <p:nvSpPr>
          <p:cNvPr id="34" name="Google Shape;34;p6"/>
          <p:cNvSpPr txBox="1">
            <a:spLocks noGrp="1"/>
          </p:cNvSpPr>
          <p:nvPr>
            <p:ph type="title"/>
          </p:nvPr>
        </p:nvSpPr>
        <p:spPr>
          <a:xfrm>
            <a:off x="262000" y="43600"/>
            <a:ext cx="23537600" cy="1607200"/>
          </a:xfrm>
          <a:prstGeom prst="rect">
            <a:avLst/>
          </a:prstGeom>
        </p:spPr>
        <p:txBody>
          <a:bodyPr spcFirstLastPara="1" wrap="square" lIns="91425" tIns="91425" rIns="91425" bIns="91425" anchor="ctr" anchorCtr="0"/>
          <a:lstStyle>
            <a:lvl1pPr lvl="0">
              <a:spcBef>
                <a:spcPts val="0"/>
              </a:spcBef>
              <a:spcAft>
                <a:spcPts val="0"/>
              </a:spcAft>
              <a:buSzPts val="1800"/>
              <a:buNone/>
              <a:defRPr sz="4800"/>
            </a:lvl1pPr>
            <a:lvl2pPr lvl="1">
              <a:spcBef>
                <a:spcPts val="0"/>
              </a:spcBef>
              <a:spcAft>
                <a:spcPts val="0"/>
              </a:spcAft>
              <a:buSzPts val="1800"/>
              <a:buNone/>
              <a:defRPr sz="4800"/>
            </a:lvl2pPr>
            <a:lvl3pPr lvl="2">
              <a:spcBef>
                <a:spcPts val="0"/>
              </a:spcBef>
              <a:spcAft>
                <a:spcPts val="0"/>
              </a:spcAft>
              <a:buSzPts val="1800"/>
              <a:buNone/>
              <a:defRPr sz="4800"/>
            </a:lvl3pPr>
            <a:lvl4pPr lvl="3">
              <a:spcBef>
                <a:spcPts val="0"/>
              </a:spcBef>
              <a:spcAft>
                <a:spcPts val="0"/>
              </a:spcAft>
              <a:buSzPts val="1800"/>
              <a:buNone/>
              <a:defRPr sz="4800"/>
            </a:lvl4pPr>
            <a:lvl5pPr lvl="4">
              <a:spcBef>
                <a:spcPts val="0"/>
              </a:spcBef>
              <a:spcAft>
                <a:spcPts val="0"/>
              </a:spcAft>
              <a:buSzPts val="1800"/>
              <a:buNone/>
              <a:defRPr sz="4800"/>
            </a:lvl5pPr>
            <a:lvl6pPr lvl="5">
              <a:spcBef>
                <a:spcPts val="0"/>
              </a:spcBef>
              <a:spcAft>
                <a:spcPts val="0"/>
              </a:spcAft>
              <a:buSzPts val="1800"/>
              <a:buNone/>
              <a:defRPr sz="4800"/>
            </a:lvl6pPr>
            <a:lvl7pPr lvl="6">
              <a:spcBef>
                <a:spcPts val="0"/>
              </a:spcBef>
              <a:spcAft>
                <a:spcPts val="0"/>
              </a:spcAft>
              <a:buSzPts val="1800"/>
              <a:buNone/>
              <a:defRPr sz="4800"/>
            </a:lvl7pPr>
            <a:lvl8pPr lvl="7">
              <a:spcBef>
                <a:spcPts val="0"/>
              </a:spcBef>
              <a:spcAft>
                <a:spcPts val="0"/>
              </a:spcAft>
              <a:buSzPts val="1800"/>
              <a:buNone/>
              <a:defRPr sz="4800"/>
            </a:lvl8pPr>
            <a:lvl9pPr lvl="8">
              <a:spcBef>
                <a:spcPts val="0"/>
              </a:spcBef>
              <a:spcAft>
                <a:spcPts val="0"/>
              </a:spcAft>
              <a:buSzPts val="1800"/>
              <a:buNone/>
              <a:defRPr sz="4800"/>
            </a:lvl9pPr>
          </a:lstStyle>
          <a:p>
            <a:endParaRPr/>
          </a:p>
        </p:txBody>
      </p:sp>
      <p:sp>
        <p:nvSpPr>
          <p:cNvPr id="35" name="Google Shape;35;p6"/>
          <p:cNvSpPr txBox="1">
            <a:spLocks noGrp="1"/>
          </p:cNvSpPr>
          <p:nvPr>
            <p:ph type="sldNum" idx="12"/>
          </p:nvPr>
        </p:nvSpPr>
        <p:spPr>
          <a:xfrm>
            <a:off x="22729443" y="12521661"/>
            <a:ext cx="1463200" cy="104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143182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6"/>
        <p:cNvGrpSpPr/>
        <p:nvPr/>
      </p:nvGrpSpPr>
      <p:grpSpPr>
        <a:xfrm>
          <a:off x="0" y="0"/>
          <a:ext cx="0" cy="0"/>
          <a:chOff x="0" y="0"/>
          <a:chExt cx="0" cy="0"/>
        </a:xfrm>
      </p:grpSpPr>
      <p:sp>
        <p:nvSpPr>
          <p:cNvPr id="37" name="Google Shape;37;p7"/>
          <p:cNvSpPr txBox="1"/>
          <p:nvPr/>
        </p:nvSpPr>
        <p:spPr>
          <a:xfrm rot="10800000" flipH="1">
            <a:off x="8737600" y="67"/>
            <a:ext cx="15646400" cy="13716000"/>
          </a:xfrm>
          <a:prstGeom prst="rect">
            <a:avLst/>
          </a:prstGeom>
          <a:solidFill>
            <a:schemeClr val="accent4"/>
          </a:solidFill>
          <a:ln>
            <a:noFill/>
          </a:ln>
        </p:spPr>
        <p:txBody>
          <a:bodyPr spcFirstLastPara="1" wrap="square" lIns="243800" tIns="243800" rIns="243800" bIns="243800" anchor="ctr" anchorCtr="0">
            <a:noAutofit/>
          </a:bodyPr>
          <a:lstStyle/>
          <a:p>
            <a:pPr marL="0" lvl="0" indent="0" algn="l" rtl="0">
              <a:spcBef>
                <a:spcPts val="0"/>
              </a:spcBef>
              <a:spcAft>
                <a:spcPts val="0"/>
              </a:spcAft>
              <a:buNone/>
            </a:pPr>
            <a:endParaRPr sz="9600"/>
          </a:p>
        </p:txBody>
      </p:sp>
      <p:sp>
        <p:nvSpPr>
          <p:cNvPr id="38" name="Google Shape;38;p7"/>
          <p:cNvSpPr/>
          <p:nvPr/>
        </p:nvSpPr>
        <p:spPr>
          <a:xfrm rot="-5400000">
            <a:off x="2024400" y="6713200"/>
            <a:ext cx="13716000" cy="289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243800" tIns="243800" rIns="243800" bIns="243800" anchor="ctr" anchorCtr="0">
            <a:noAutofit/>
          </a:bodyPr>
          <a:lstStyle/>
          <a:p>
            <a:pPr marL="0" lvl="0" indent="0" algn="l" rtl="0">
              <a:spcBef>
                <a:spcPts val="0"/>
              </a:spcBef>
              <a:spcAft>
                <a:spcPts val="0"/>
              </a:spcAft>
              <a:buNone/>
            </a:pPr>
            <a:endParaRPr sz="9600"/>
          </a:p>
        </p:txBody>
      </p:sp>
      <p:sp>
        <p:nvSpPr>
          <p:cNvPr id="39" name="Google Shape;39;p7"/>
          <p:cNvSpPr txBox="1">
            <a:spLocks noGrp="1"/>
          </p:cNvSpPr>
          <p:nvPr>
            <p:ph type="title"/>
          </p:nvPr>
        </p:nvSpPr>
        <p:spPr>
          <a:xfrm>
            <a:off x="602875" y="954133"/>
            <a:ext cx="7488000" cy="2542400"/>
          </a:xfrm>
          <a:prstGeom prst="rect">
            <a:avLst/>
          </a:prstGeom>
        </p:spPr>
        <p:txBody>
          <a:bodyPr spcFirstLastPara="1" wrap="square" lIns="91425" tIns="91425" rIns="91425" bIns="91425" anchor="b" anchorCtr="0"/>
          <a:lstStyle>
            <a:lvl1pPr lvl="0">
              <a:spcBef>
                <a:spcPts val="0"/>
              </a:spcBef>
              <a:spcAft>
                <a:spcPts val="0"/>
              </a:spcAft>
              <a:buSzPts val="2400"/>
              <a:buNone/>
              <a:defRPr sz="6400"/>
            </a:lvl1pPr>
            <a:lvl2pPr lvl="1">
              <a:spcBef>
                <a:spcPts val="0"/>
              </a:spcBef>
              <a:spcAft>
                <a:spcPts val="0"/>
              </a:spcAft>
              <a:buSzPts val="2400"/>
              <a:buNone/>
              <a:defRPr sz="6400"/>
            </a:lvl2pPr>
            <a:lvl3pPr lvl="2">
              <a:spcBef>
                <a:spcPts val="0"/>
              </a:spcBef>
              <a:spcAft>
                <a:spcPts val="0"/>
              </a:spcAft>
              <a:buSzPts val="2400"/>
              <a:buNone/>
              <a:defRPr sz="6400"/>
            </a:lvl3pPr>
            <a:lvl4pPr lvl="3">
              <a:spcBef>
                <a:spcPts val="0"/>
              </a:spcBef>
              <a:spcAft>
                <a:spcPts val="0"/>
              </a:spcAft>
              <a:buSzPts val="2400"/>
              <a:buNone/>
              <a:defRPr sz="6400"/>
            </a:lvl4pPr>
            <a:lvl5pPr lvl="4">
              <a:spcBef>
                <a:spcPts val="0"/>
              </a:spcBef>
              <a:spcAft>
                <a:spcPts val="0"/>
              </a:spcAft>
              <a:buSzPts val="2400"/>
              <a:buNone/>
              <a:defRPr sz="6400"/>
            </a:lvl5pPr>
            <a:lvl6pPr lvl="5">
              <a:spcBef>
                <a:spcPts val="0"/>
              </a:spcBef>
              <a:spcAft>
                <a:spcPts val="0"/>
              </a:spcAft>
              <a:buSzPts val="2400"/>
              <a:buNone/>
              <a:defRPr sz="6400"/>
            </a:lvl6pPr>
            <a:lvl7pPr lvl="6">
              <a:spcBef>
                <a:spcPts val="0"/>
              </a:spcBef>
              <a:spcAft>
                <a:spcPts val="0"/>
              </a:spcAft>
              <a:buSzPts val="2400"/>
              <a:buNone/>
              <a:defRPr sz="6400"/>
            </a:lvl7pPr>
            <a:lvl8pPr lvl="7">
              <a:spcBef>
                <a:spcPts val="0"/>
              </a:spcBef>
              <a:spcAft>
                <a:spcPts val="0"/>
              </a:spcAft>
              <a:buSzPts val="2400"/>
              <a:buNone/>
              <a:defRPr sz="6400"/>
            </a:lvl8pPr>
            <a:lvl9pPr lvl="8">
              <a:spcBef>
                <a:spcPts val="0"/>
              </a:spcBef>
              <a:spcAft>
                <a:spcPts val="0"/>
              </a:spcAft>
              <a:buSzPts val="2400"/>
              <a:buNone/>
              <a:defRPr sz="6400"/>
            </a:lvl9pPr>
          </a:lstStyle>
          <a:p>
            <a:endParaRPr/>
          </a:p>
        </p:txBody>
      </p:sp>
      <p:sp>
        <p:nvSpPr>
          <p:cNvPr id="40" name="Google Shape;40;p7"/>
          <p:cNvSpPr txBox="1">
            <a:spLocks noGrp="1"/>
          </p:cNvSpPr>
          <p:nvPr>
            <p:ph type="body" idx="1"/>
          </p:nvPr>
        </p:nvSpPr>
        <p:spPr>
          <a:xfrm>
            <a:off x="602867" y="3908800"/>
            <a:ext cx="7488000" cy="8436000"/>
          </a:xfrm>
          <a:prstGeom prst="rect">
            <a:avLst/>
          </a:prstGeom>
        </p:spPr>
        <p:txBody>
          <a:bodyPr spcFirstLastPara="1" wrap="square" lIns="91425" tIns="91425" rIns="91425" bIns="91425" anchor="t" anchorCtr="0"/>
          <a:lstStyle>
            <a:lvl1pPr marL="1219215" lvl="0" indent="-812810">
              <a:spcBef>
                <a:spcPts val="0"/>
              </a:spcBef>
              <a:spcAft>
                <a:spcPts val="0"/>
              </a:spcAft>
              <a:buClr>
                <a:schemeClr val="lt1"/>
              </a:buClr>
              <a:buSzPts val="1200"/>
              <a:buChar char="●"/>
              <a:defRPr sz="3200">
                <a:solidFill>
                  <a:schemeClr val="lt1"/>
                </a:solidFill>
              </a:defRPr>
            </a:lvl1pPr>
            <a:lvl2pPr marL="2438430" lvl="1" indent="-812810">
              <a:spcBef>
                <a:spcPts val="4267"/>
              </a:spcBef>
              <a:spcAft>
                <a:spcPts val="0"/>
              </a:spcAft>
              <a:buClr>
                <a:schemeClr val="lt1"/>
              </a:buClr>
              <a:buSzPts val="1200"/>
              <a:buChar char="○"/>
              <a:defRPr sz="3200">
                <a:solidFill>
                  <a:schemeClr val="lt1"/>
                </a:solidFill>
              </a:defRPr>
            </a:lvl2pPr>
            <a:lvl3pPr marL="3657646" lvl="2" indent="-812810">
              <a:spcBef>
                <a:spcPts val="4267"/>
              </a:spcBef>
              <a:spcAft>
                <a:spcPts val="0"/>
              </a:spcAft>
              <a:buClr>
                <a:schemeClr val="lt1"/>
              </a:buClr>
              <a:buSzPts val="1200"/>
              <a:buChar char="■"/>
              <a:defRPr sz="3200">
                <a:solidFill>
                  <a:schemeClr val="lt1"/>
                </a:solidFill>
              </a:defRPr>
            </a:lvl3pPr>
            <a:lvl4pPr marL="4876861" lvl="3" indent="-812810">
              <a:spcBef>
                <a:spcPts val="4267"/>
              </a:spcBef>
              <a:spcAft>
                <a:spcPts val="0"/>
              </a:spcAft>
              <a:buClr>
                <a:schemeClr val="lt1"/>
              </a:buClr>
              <a:buSzPts val="1200"/>
              <a:buChar char="●"/>
              <a:defRPr sz="3200">
                <a:solidFill>
                  <a:schemeClr val="lt1"/>
                </a:solidFill>
              </a:defRPr>
            </a:lvl4pPr>
            <a:lvl5pPr marL="6096076" lvl="4" indent="-812810">
              <a:spcBef>
                <a:spcPts val="4267"/>
              </a:spcBef>
              <a:spcAft>
                <a:spcPts val="0"/>
              </a:spcAft>
              <a:buClr>
                <a:schemeClr val="lt1"/>
              </a:buClr>
              <a:buSzPts val="1200"/>
              <a:buChar char="○"/>
              <a:defRPr sz="3200">
                <a:solidFill>
                  <a:schemeClr val="lt1"/>
                </a:solidFill>
              </a:defRPr>
            </a:lvl5pPr>
            <a:lvl6pPr marL="7315291" lvl="5" indent="-812810">
              <a:spcBef>
                <a:spcPts val="4267"/>
              </a:spcBef>
              <a:spcAft>
                <a:spcPts val="0"/>
              </a:spcAft>
              <a:buClr>
                <a:schemeClr val="lt1"/>
              </a:buClr>
              <a:buSzPts val="1200"/>
              <a:buChar char="■"/>
              <a:defRPr sz="3200">
                <a:solidFill>
                  <a:schemeClr val="lt1"/>
                </a:solidFill>
              </a:defRPr>
            </a:lvl6pPr>
            <a:lvl7pPr marL="8534507" lvl="6" indent="-812810">
              <a:spcBef>
                <a:spcPts val="4267"/>
              </a:spcBef>
              <a:spcAft>
                <a:spcPts val="0"/>
              </a:spcAft>
              <a:buClr>
                <a:schemeClr val="lt1"/>
              </a:buClr>
              <a:buSzPts val="1200"/>
              <a:buChar char="●"/>
              <a:defRPr sz="3200">
                <a:solidFill>
                  <a:schemeClr val="lt1"/>
                </a:solidFill>
              </a:defRPr>
            </a:lvl7pPr>
            <a:lvl8pPr marL="9753722" lvl="7" indent="-812810">
              <a:spcBef>
                <a:spcPts val="4267"/>
              </a:spcBef>
              <a:spcAft>
                <a:spcPts val="0"/>
              </a:spcAft>
              <a:buClr>
                <a:schemeClr val="lt1"/>
              </a:buClr>
              <a:buSzPts val="1200"/>
              <a:buChar char="○"/>
              <a:defRPr sz="3200">
                <a:solidFill>
                  <a:schemeClr val="lt1"/>
                </a:solidFill>
              </a:defRPr>
            </a:lvl8pPr>
            <a:lvl9pPr marL="10972937" lvl="8" indent="-812810">
              <a:spcBef>
                <a:spcPts val="4267"/>
              </a:spcBef>
              <a:spcAft>
                <a:spcPts val="4267"/>
              </a:spcAft>
              <a:buClr>
                <a:schemeClr val="lt1"/>
              </a:buClr>
              <a:buSzPts val="1200"/>
              <a:buChar char="■"/>
              <a:defRPr sz="3200">
                <a:solidFill>
                  <a:schemeClr val="lt1"/>
                </a:solidFill>
              </a:defRPr>
            </a:lvl9pPr>
          </a:lstStyle>
          <a:p>
            <a:endParaRPr/>
          </a:p>
        </p:txBody>
      </p:sp>
      <p:sp>
        <p:nvSpPr>
          <p:cNvPr id="41" name="Google Shape;41;p7"/>
          <p:cNvSpPr txBox="1">
            <a:spLocks noGrp="1"/>
          </p:cNvSpPr>
          <p:nvPr>
            <p:ph type="sldNum" idx="12"/>
          </p:nvPr>
        </p:nvSpPr>
        <p:spPr>
          <a:xfrm>
            <a:off x="22729443" y="12521661"/>
            <a:ext cx="1463200" cy="104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5148937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1307333" y="1302000"/>
            <a:ext cx="16605600" cy="10908800"/>
          </a:xfrm>
          <a:prstGeom prst="rect">
            <a:avLst/>
          </a:prstGeom>
        </p:spPr>
        <p:txBody>
          <a:bodyPr spcFirstLastPara="1" wrap="square" lIns="91425" tIns="91425" rIns="91425" bIns="91425" anchor="ctr" anchorCtr="0"/>
          <a:lstStyle>
            <a:lvl1pPr lvl="0">
              <a:spcBef>
                <a:spcPts val="0"/>
              </a:spcBef>
              <a:spcAft>
                <a:spcPts val="0"/>
              </a:spcAft>
              <a:buSzPts val="6000"/>
              <a:buNone/>
              <a:defRPr sz="16000"/>
            </a:lvl1pPr>
            <a:lvl2pPr lvl="1">
              <a:spcBef>
                <a:spcPts val="0"/>
              </a:spcBef>
              <a:spcAft>
                <a:spcPts val="0"/>
              </a:spcAft>
              <a:buSzPts val="6000"/>
              <a:buNone/>
              <a:defRPr sz="16000"/>
            </a:lvl2pPr>
            <a:lvl3pPr lvl="2">
              <a:spcBef>
                <a:spcPts val="0"/>
              </a:spcBef>
              <a:spcAft>
                <a:spcPts val="0"/>
              </a:spcAft>
              <a:buSzPts val="6000"/>
              <a:buNone/>
              <a:defRPr sz="16000"/>
            </a:lvl3pPr>
            <a:lvl4pPr lvl="3">
              <a:spcBef>
                <a:spcPts val="0"/>
              </a:spcBef>
              <a:spcAft>
                <a:spcPts val="0"/>
              </a:spcAft>
              <a:buSzPts val="6000"/>
              <a:buNone/>
              <a:defRPr sz="16000"/>
            </a:lvl4pPr>
            <a:lvl5pPr lvl="4">
              <a:spcBef>
                <a:spcPts val="0"/>
              </a:spcBef>
              <a:spcAft>
                <a:spcPts val="0"/>
              </a:spcAft>
              <a:buSzPts val="6000"/>
              <a:buNone/>
              <a:defRPr sz="16000"/>
            </a:lvl5pPr>
            <a:lvl6pPr lvl="5">
              <a:spcBef>
                <a:spcPts val="0"/>
              </a:spcBef>
              <a:spcAft>
                <a:spcPts val="0"/>
              </a:spcAft>
              <a:buSzPts val="6000"/>
              <a:buNone/>
              <a:defRPr sz="16000"/>
            </a:lvl6pPr>
            <a:lvl7pPr lvl="6">
              <a:spcBef>
                <a:spcPts val="0"/>
              </a:spcBef>
              <a:spcAft>
                <a:spcPts val="0"/>
              </a:spcAft>
              <a:buSzPts val="6000"/>
              <a:buNone/>
              <a:defRPr sz="16000"/>
            </a:lvl7pPr>
            <a:lvl8pPr lvl="7">
              <a:spcBef>
                <a:spcPts val="0"/>
              </a:spcBef>
              <a:spcAft>
                <a:spcPts val="0"/>
              </a:spcAft>
              <a:buSzPts val="6000"/>
              <a:buNone/>
              <a:defRPr sz="16000"/>
            </a:lvl8pPr>
            <a:lvl9pPr lvl="8">
              <a:spcBef>
                <a:spcPts val="0"/>
              </a:spcBef>
              <a:spcAft>
                <a:spcPts val="0"/>
              </a:spcAft>
              <a:buSzPts val="6000"/>
              <a:buNone/>
              <a:defRPr sz="16000"/>
            </a:lvl9pPr>
          </a:lstStyle>
          <a:p>
            <a:endParaRPr/>
          </a:p>
        </p:txBody>
      </p:sp>
      <p:sp>
        <p:nvSpPr>
          <p:cNvPr id="44" name="Google Shape;44;p8"/>
          <p:cNvSpPr txBox="1">
            <a:spLocks noGrp="1"/>
          </p:cNvSpPr>
          <p:nvPr>
            <p:ph type="sldNum" idx="12"/>
          </p:nvPr>
        </p:nvSpPr>
        <p:spPr>
          <a:xfrm>
            <a:off x="22729443" y="12521661"/>
            <a:ext cx="1463200" cy="1049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71674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0F2AF2-EA92-44F8-853B-5E3554E36C48}" type="datetimeFigureOut">
              <a:rPr lang="en-US" smtClean="0"/>
              <a:pPr/>
              <a:t>11/7/18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575539-BFBE-477A-BDB6-9CA7B44D81A5}" type="slidenum">
              <a:rPr lang="en-US" smtClean="0"/>
              <a:pPr/>
              <a:t>‹#›</a:t>
            </a:fld>
            <a:endParaRPr lang="en-US"/>
          </a:p>
        </p:txBody>
      </p:sp>
    </p:spTree>
    <p:extLst>
      <p:ext uri="{BB962C8B-B14F-4D97-AF65-F5344CB8AC3E}">
        <p14:creationId xmlns:p14="http://schemas.microsoft.com/office/powerpoint/2010/main" val="10972843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
        <p:cNvGrpSpPr/>
        <p:nvPr/>
      </p:nvGrpSpPr>
      <p:grpSpPr>
        <a:xfrm>
          <a:off x="0" y="0"/>
          <a:ext cx="0" cy="0"/>
          <a:chOff x="0" y="0"/>
          <a:chExt cx="0" cy="0"/>
        </a:xfrm>
      </p:grpSpPr>
      <p:sp>
        <p:nvSpPr>
          <p:cNvPr id="46" name="Google Shape;46;p9"/>
          <p:cNvSpPr/>
          <p:nvPr/>
        </p:nvSpPr>
        <p:spPr>
          <a:xfrm flipH="1">
            <a:off x="0" y="0"/>
            <a:ext cx="12192000" cy="13716000"/>
          </a:xfrm>
          <a:prstGeom prst="rect">
            <a:avLst/>
          </a:prstGeom>
          <a:solidFill>
            <a:schemeClr val="accent4"/>
          </a:solidFill>
          <a:ln>
            <a:noFill/>
          </a:ln>
        </p:spPr>
        <p:txBody>
          <a:bodyPr spcFirstLastPara="1" wrap="square" lIns="243800" tIns="243800" rIns="243800" bIns="243800" anchor="ctr" anchorCtr="0">
            <a:noAutofit/>
          </a:bodyPr>
          <a:lstStyle/>
          <a:p>
            <a:pPr marL="0" lvl="0" indent="0" algn="l" rtl="0">
              <a:spcBef>
                <a:spcPts val="0"/>
              </a:spcBef>
              <a:spcAft>
                <a:spcPts val="0"/>
              </a:spcAft>
              <a:buNone/>
            </a:pPr>
            <a:endParaRPr sz="9600"/>
          </a:p>
        </p:txBody>
      </p:sp>
      <p:sp>
        <p:nvSpPr>
          <p:cNvPr id="47" name="Google Shape;47;p9"/>
          <p:cNvSpPr/>
          <p:nvPr/>
        </p:nvSpPr>
        <p:spPr>
          <a:xfrm rot="5400000">
            <a:off x="5190467" y="6714000"/>
            <a:ext cx="13714400" cy="289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243800" tIns="243800" rIns="243800" bIns="243800" anchor="ctr" anchorCtr="0">
            <a:noAutofit/>
          </a:bodyPr>
          <a:lstStyle/>
          <a:p>
            <a:pPr marL="0" lvl="0" indent="0" algn="l" rtl="0">
              <a:spcBef>
                <a:spcPts val="0"/>
              </a:spcBef>
              <a:spcAft>
                <a:spcPts val="0"/>
              </a:spcAft>
              <a:buNone/>
            </a:pPr>
            <a:endParaRPr sz="9600"/>
          </a:p>
        </p:txBody>
      </p:sp>
      <p:sp>
        <p:nvSpPr>
          <p:cNvPr id="48" name="Google Shape;48;p9"/>
          <p:cNvSpPr txBox="1">
            <a:spLocks noGrp="1"/>
          </p:cNvSpPr>
          <p:nvPr>
            <p:ph type="title"/>
          </p:nvPr>
        </p:nvSpPr>
        <p:spPr>
          <a:xfrm>
            <a:off x="708000" y="3288467"/>
            <a:ext cx="10787200" cy="3952800"/>
          </a:xfrm>
          <a:prstGeom prst="rect">
            <a:avLst/>
          </a:prstGeom>
        </p:spPr>
        <p:txBody>
          <a:bodyPr spcFirstLastPara="1" wrap="square" lIns="91425" tIns="91425" rIns="91425" bIns="91425" anchor="b" anchorCtr="0"/>
          <a:lstStyle>
            <a:lvl1pPr lvl="0" algn="ctr">
              <a:spcBef>
                <a:spcPts val="0"/>
              </a:spcBef>
              <a:spcAft>
                <a:spcPts val="0"/>
              </a:spcAft>
              <a:buClr>
                <a:schemeClr val="dk2"/>
              </a:buClr>
              <a:buSzPts val="4200"/>
              <a:buNone/>
              <a:defRPr sz="11200">
                <a:solidFill>
                  <a:schemeClr val="dk2"/>
                </a:solidFill>
              </a:defRPr>
            </a:lvl1pPr>
            <a:lvl2pPr lvl="1" algn="ctr">
              <a:spcBef>
                <a:spcPts val="0"/>
              </a:spcBef>
              <a:spcAft>
                <a:spcPts val="0"/>
              </a:spcAft>
              <a:buClr>
                <a:schemeClr val="dk2"/>
              </a:buClr>
              <a:buSzPts val="4200"/>
              <a:buNone/>
              <a:defRPr sz="11200">
                <a:solidFill>
                  <a:schemeClr val="dk2"/>
                </a:solidFill>
              </a:defRPr>
            </a:lvl2pPr>
            <a:lvl3pPr lvl="2" algn="ctr">
              <a:spcBef>
                <a:spcPts val="0"/>
              </a:spcBef>
              <a:spcAft>
                <a:spcPts val="0"/>
              </a:spcAft>
              <a:buClr>
                <a:schemeClr val="dk2"/>
              </a:buClr>
              <a:buSzPts val="4200"/>
              <a:buNone/>
              <a:defRPr sz="11200">
                <a:solidFill>
                  <a:schemeClr val="dk2"/>
                </a:solidFill>
              </a:defRPr>
            </a:lvl3pPr>
            <a:lvl4pPr lvl="3" algn="ctr">
              <a:spcBef>
                <a:spcPts val="0"/>
              </a:spcBef>
              <a:spcAft>
                <a:spcPts val="0"/>
              </a:spcAft>
              <a:buClr>
                <a:schemeClr val="dk2"/>
              </a:buClr>
              <a:buSzPts val="4200"/>
              <a:buNone/>
              <a:defRPr sz="11200">
                <a:solidFill>
                  <a:schemeClr val="dk2"/>
                </a:solidFill>
              </a:defRPr>
            </a:lvl4pPr>
            <a:lvl5pPr lvl="4" algn="ctr">
              <a:spcBef>
                <a:spcPts val="0"/>
              </a:spcBef>
              <a:spcAft>
                <a:spcPts val="0"/>
              </a:spcAft>
              <a:buClr>
                <a:schemeClr val="dk2"/>
              </a:buClr>
              <a:buSzPts val="4200"/>
              <a:buNone/>
              <a:defRPr sz="11200">
                <a:solidFill>
                  <a:schemeClr val="dk2"/>
                </a:solidFill>
              </a:defRPr>
            </a:lvl5pPr>
            <a:lvl6pPr lvl="5" algn="ctr">
              <a:spcBef>
                <a:spcPts val="0"/>
              </a:spcBef>
              <a:spcAft>
                <a:spcPts val="0"/>
              </a:spcAft>
              <a:buClr>
                <a:schemeClr val="dk2"/>
              </a:buClr>
              <a:buSzPts val="4200"/>
              <a:buNone/>
              <a:defRPr sz="11200">
                <a:solidFill>
                  <a:schemeClr val="dk2"/>
                </a:solidFill>
              </a:defRPr>
            </a:lvl6pPr>
            <a:lvl7pPr lvl="6" algn="ctr">
              <a:spcBef>
                <a:spcPts val="0"/>
              </a:spcBef>
              <a:spcAft>
                <a:spcPts val="0"/>
              </a:spcAft>
              <a:buClr>
                <a:schemeClr val="dk2"/>
              </a:buClr>
              <a:buSzPts val="4200"/>
              <a:buNone/>
              <a:defRPr sz="11200">
                <a:solidFill>
                  <a:schemeClr val="dk2"/>
                </a:solidFill>
              </a:defRPr>
            </a:lvl7pPr>
            <a:lvl8pPr lvl="7" algn="ctr">
              <a:spcBef>
                <a:spcPts val="0"/>
              </a:spcBef>
              <a:spcAft>
                <a:spcPts val="0"/>
              </a:spcAft>
              <a:buClr>
                <a:schemeClr val="dk2"/>
              </a:buClr>
              <a:buSzPts val="4200"/>
              <a:buNone/>
              <a:defRPr sz="11200">
                <a:solidFill>
                  <a:schemeClr val="dk2"/>
                </a:solidFill>
              </a:defRPr>
            </a:lvl8pPr>
            <a:lvl9pPr lvl="8" algn="ctr">
              <a:spcBef>
                <a:spcPts val="0"/>
              </a:spcBef>
              <a:spcAft>
                <a:spcPts val="0"/>
              </a:spcAft>
              <a:buClr>
                <a:schemeClr val="dk2"/>
              </a:buClr>
              <a:buSzPts val="4200"/>
              <a:buNone/>
              <a:defRPr sz="11200">
                <a:solidFill>
                  <a:schemeClr val="dk2"/>
                </a:solidFill>
              </a:defRPr>
            </a:lvl9pPr>
          </a:lstStyle>
          <a:p>
            <a:endParaRPr/>
          </a:p>
        </p:txBody>
      </p:sp>
      <p:sp>
        <p:nvSpPr>
          <p:cNvPr id="49" name="Google Shape;49;p9"/>
          <p:cNvSpPr txBox="1">
            <a:spLocks noGrp="1"/>
          </p:cNvSpPr>
          <p:nvPr>
            <p:ph type="subTitle" idx="1"/>
          </p:nvPr>
        </p:nvSpPr>
        <p:spPr>
          <a:xfrm>
            <a:off x="708000" y="7411912"/>
            <a:ext cx="10787200" cy="3293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5600"/>
            </a:lvl1pPr>
            <a:lvl2pPr lvl="1" algn="ctr">
              <a:lnSpc>
                <a:spcPct val="100000"/>
              </a:lnSpc>
              <a:spcBef>
                <a:spcPts val="0"/>
              </a:spcBef>
              <a:spcAft>
                <a:spcPts val="0"/>
              </a:spcAft>
              <a:buSzPts val="2100"/>
              <a:buNone/>
              <a:defRPr sz="5600"/>
            </a:lvl2pPr>
            <a:lvl3pPr lvl="2" algn="ctr">
              <a:lnSpc>
                <a:spcPct val="100000"/>
              </a:lnSpc>
              <a:spcBef>
                <a:spcPts val="0"/>
              </a:spcBef>
              <a:spcAft>
                <a:spcPts val="0"/>
              </a:spcAft>
              <a:buSzPts val="2100"/>
              <a:buNone/>
              <a:defRPr sz="5600"/>
            </a:lvl3pPr>
            <a:lvl4pPr lvl="3" algn="ctr">
              <a:lnSpc>
                <a:spcPct val="100000"/>
              </a:lnSpc>
              <a:spcBef>
                <a:spcPts val="0"/>
              </a:spcBef>
              <a:spcAft>
                <a:spcPts val="0"/>
              </a:spcAft>
              <a:buSzPts val="2100"/>
              <a:buNone/>
              <a:defRPr sz="5600"/>
            </a:lvl4pPr>
            <a:lvl5pPr lvl="4" algn="ctr">
              <a:lnSpc>
                <a:spcPct val="100000"/>
              </a:lnSpc>
              <a:spcBef>
                <a:spcPts val="0"/>
              </a:spcBef>
              <a:spcAft>
                <a:spcPts val="0"/>
              </a:spcAft>
              <a:buSzPts val="2100"/>
              <a:buNone/>
              <a:defRPr sz="5600"/>
            </a:lvl5pPr>
            <a:lvl6pPr lvl="5" algn="ctr">
              <a:lnSpc>
                <a:spcPct val="100000"/>
              </a:lnSpc>
              <a:spcBef>
                <a:spcPts val="0"/>
              </a:spcBef>
              <a:spcAft>
                <a:spcPts val="0"/>
              </a:spcAft>
              <a:buSzPts val="2100"/>
              <a:buNone/>
              <a:defRPr sz="5600"/>
            </a:lvl6pPr>
            <a:lvl7pPr lvl="6" algn="ctr">
              <a:lnSpc>
                <a:spcPct val="100000"/>
              </a:lnSpc>
              <a:spcBef>
                <a:spcPts val="0"/>
              </a:spcBef>
              <a:spcAft>
                <a:spcPts val="0"/>
              </a:spcAft>
              <a:buSzPts val="2100"/>
              <a:buNone/>
              <a:defRPr sz="5600"/>
            </a:lvl7pPr>
            <a:lvl8pPr lvl="7" algn="ctr">
              <a:lnSpc>
                <a:spcPct val="100000"/>
              </a:lnSpc>
              <a:spcBef>
                <a:spcPts val="0"/>
              </a:spcBef>
              <a:spcAft>
                <a:spcPts val="0"/>
              </a:spcAft>
              <a:buSzPts val="2100"/>
              <a:buNone/>
              <a:defRPr sz="5600"/>
            </a:lvl8pPr>
            <a:lvl9pPr lvl="8" algn="ctr">
              <a:lnSpc>
                <a:spcPct val="100000"/>
              </a:lnSpc>
              <a:spcBef>
                <a:spcPts val="0"/>
              </a:spcBef>
              <a:spcAft>
                <a:spcPts val="0"/>
              </a:spcAft>
              <a:buSzPts val="2100"/>
              <a:buNone/>
              <a:defRPr sz="5600"/>
            </a:lvl9pPr>
          </a:lstStyle>
          <a:p>
            <a:endParaRPr/>
          </a:p>
        </p:txBody>
      </p:sp>
      <p:sp>
        <p:nvSpPr>
          <p:cNvPr id="50" name="Google Shape;50;p9"/>
          <p:cNvSpPr txBox="1">
            <a:spLocks noGrp="1"/>
          </p:cNvSpPr>
          <p:nvPr>
            <p:ph type="body" idx="2"/>
          </p:nvPr>
        </p:nvSpPr>
        <p:spPr>
          <a:xfrm>
            <a:off x="13172000" y="1931200"/>
            <a:ext cx="10232000" cy="9853600"/>
          </a:xfrm>
          <a:prstGeom prst="rect">
            <a:avLst/>
          </a:prstGeom>
        </p:spPr>
        <p:txBody>
          <a:bodyPr spcFirstLastPara="1" wrap="square" lIns="91425" tIns="91425" rIns="91425" bIns="91425" anchor="ctr" anchorCtr="0"/>
          <a:lstStyle>
            <a:lvl1pPr marL="1219215" lvl="0" indent="-914411">
              <a:spcBef>
                <a:spcPts val="0"/>
              </a:spcBef>
              <a:spcAft>
                <a:spcPts val="0"/>
              </a:spcAft>
              <a:buClr>
                <a:schemeClr val="lt1"/>
              </a:buClr>
              <a:buSzPts val="1800"/>
              <a:buChar char="●"/>
              <a:defRPr>
                <a:solidFill>
                  <a:schemeClr val="lt1"/>
                </a:solidFill>
              </a:defRPr>
            </a:lvl1pPr>
            <a:lvl2pPr marL="2438430" lvl="1" indent="-846677">
              <a:spcBef>
                <a:spcPts val="4267"/>
              </a:spcBef>
              <a:spcAft>
                <a:spcPts val="0"/>
              </a:spcAft>
              <a:buClr>
                <a:schemeClr val="lt1"/>
              </a:buClr>
              <a:buSzPts val="1400"/>
              <a:buChar char="○"/>
              <a:defRPr>
                <a:solidFill>
                  <a:schemeClr val="lt1"/>
                </a:solidFill>
              </a:defRPr>
            </a:lvl2pPr>
            <a:lvl3pPr marL="3657646" lvl="2" indent="-846677">
              <a:spcBef>
                <a:spcPts val="4267"/>
              </a:spcBef>
              <a:spcAft>
                <a:spcPts val="0"/>
              </a:spcAft>
              <a:buClr>
                <a:schemeClr val="lt1"/>
              </a:buClr>
              <a:buSzPts val="1400"/>
              <a:buChar char="■"/>
              <a:defRPr>
                <a:solidFill>
                  <a:schemeClr val="lt1"/>
                </a:solidFill>
              </a:defRPr>
            </a:lvl3pPr>
            <a:lvl4pPr marL="4876861" lvl="3" indent="-846677">
              <a:spcBef>
                <a:spcPts val="4267"/>
              </a:spcBef>
              <a:spcAft>
                <a:spcPts val="0"/>
              </a:spcAft>
              <a:buClr>
                <a:schemeClr val="lt1"/>
              </a:buClr>
              <a:buSzPts val="1400"/>
              <a:buChar char="●"/>
              <a:defRPr>
                <a:solidFill>
                  <a:schemeClr val="lt1"/>
                </a:solidFill>
              </a:defRPr>
            </a:lvl4pPr>
            <a:lvl5pPr marL="6096076" lvl="4" indent="-846677">
              <a:spcBef>
                <a:spcPts val="4267"/>
              </a:spcBef>
              <a:spcAft>
                <a:spcPts val="0"/>
              </a:spcAft>
              <a:buClr>
                <a:schemeClr val="lt1"/>
              </a:buClr>
              <a:buSzPts val="1400"/>
              <a:buChar char="○"/>
              <a:defRPr>
                <a:solidFill>
                  <a:schemeClr val="lt1"/>
                </a:solidFill>
              </a:defRPr>
            </a:lvl5pPr>
            <a:lvl6pPr marL="7315291" lvl="5" indent="-846677">
              <a:spcBef>
                <a:spcPts val="4267"/>
              </a:spcBef>
              <a:spcAft>
                <a:spcPts val="0"/>
              </a:spcAft>
              <a:buClr>
                <a:schemeClr val="lt1"/>
              </a:buClr>
              <a:buSzPts val="1400"/>
              <a:buChar char="■"/>
              <a:defRPr>
                <a:solidFill>
                  <a:schemeClr val="lt1"/>
                </a:solidFill>
              </a:defRPr>
            </a:lvl6pPr>
            <a:lvl7pPr marL="8534507" lvl="6" indent="-846677">
              <a:spcBef>
                <a:spcPts val="4267"/>
              </a:spcBef>
              <a:spcAft>
                <a:spcPts val="0"/>
              </a:spcAft>
              <a:buClr>
                <a:schemeClr val="lt1"/>
              </a:buClr>
              <a:buSzPts val="1400"/>
              <a:buChar char="●"/>
              <a:defRPr>
                <a:solidFill>
                  <a:schemeClr val="lt1"/>
                </a:solidFill>
              </a:defRPr>
            </a:lvl7pPr>
            <a:lvl8pPr marL="9753722" lvl="7" indent="-846677">
              <a:spcBef>
                <a:spcPts val="4267"/>
              </a:spcBef>
              <a:spcAft>
                <a:spcPts val="0"/>
              </a:spcAft>
              <a:buClr>
                <a:schemeClr val="lt1"/>
              </a:buClr>
              <a:buSzPts val="1400"/>
              <a:buChar char="○"/>
              <a:defRPr>
                <a:solidFill>
                  <a:schemeClr val="lt1"/>
                </a:solidFill>
              </a:defRPr>
            </a:lvl8pPr>
            <a:lvl9pPr marL="10972937" lvl="8" indent="-846677">
              <a:spcBef>
                <a:spcPts val="4267"/>
              </a:spcBef>
              <a:spcAft>
                <a:spcPts val="4267"/>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22729443" y="12521661"/>
            <a:ext cx="1463200" cy="1049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323716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24384000" cy="12522400"/>
          </a:xfrm>
          <a:prstGeom prst="rect">
            <a:avLst/>
          </a:prstGeom>
          <a:solidFill>
            <a:schemeClr val="accent4"/>
          </a:solidFill>
          <a:ln>
            <a:noFill/>
          </a:ln>
        </p:spPr>
        <p:txBody>
          <a:bodyPr spcFirstLastPara="1" wrap="square" lIns="243800" tIns="243800" rIns="243800" bIns="243800" anchor="ctr" anchorCtr="0">
            <a:noAutofit/>
          </a:bodyPr>
          <a:lstStyle/>
          <a:p>
            <a:pPr marL="0" lvl="0" indent="0" algn="l" rtl="0">
              <a:spcBef>
                <a:spcPts val="0"/>
              </a:spcBef>
              <a:spcAft>
                <a:spcPts val="0"/>
              </a:spcAft>
              <a:buNone/>
            </a:pPr>
            <a:endParaRPr sz="9600"/>
          </a:p>
        </p:txBody>
      </p:sp>
      <p:sp>
        <p:nvSpPr>
          <p:cNvPr id="54" name="Google Shape;54;p10"/>
          <p:cNvSpPr/>
          <p:nvPr/>
        </p:nvSpPr>
        <p:spPr>
          <a:xfrm rot="10800000" flipH="1">
            <a:off x="0" y="12327267"/>
            <a:ext cx="24384000" cy="197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243800" tIns="243800" rIns="243800" bIns="243800" anchor="ctr" anchorCtr="0">
            <a:noAutofit/>
          </a:bodyPr>
          <a:lstStyle/>
          <a:p>
            <a:pPr marL="0" lvl="0" indent="0" algn="l" rtl="0">
              <a:spcBef>
                <a:spcPts val="0"/>
              </a:spcBef>
              <a:spcAft>
                <a:spcPts val="0"/>
              </a:spcAft>
              <a:buNone/>
            </a:pPr>
            <a:endParaRPr sz="9600"/>
          </a:p>
        </p:txBody>
      </p:sp>
      <p:sp>
        <p:nvSpPr>
          <p:cNvPr id="55" name="Google Shape;55;p10"/>
          <p:cNvSpPr txBox="1">
            <a:spLocks noGrp="1"/>
          </p:cNvSpPr>
          <p:nvPr>
            <p:ph type="body" idx="1"/>
          </p:nvPr>
        </p:nvSpPr>
        <p:spPr>
          <a:xfrm>
            <a:off x="152400" y="12524867"/>
            <a:ext cx="22352000" cy="1191200"/>
          </a:xfrm>
          <a:prstGeom prst="rect">
            <a:avLst/>
          </a:prstGeom>
        </p:spPr>
        <p:txBody>
          <a:bodyPr spcFirstLastPara="1" wrap="square" lIns="91425" tIns="91425" rIns="91425" bIns="91425" anchor="ctr" anchorCtr="0"/>
          <a:lstStyle>
            <a:lvl1pPr marL="1219215" lvl="0" indent="-609608">
              <a:lnSpc>
                <a:spcPct val="100000"/>
              </a:lnSpc>
              <a:spcBef>
                <a:spcPts val="0"/>
              </a:spcBef>
              <a:spcAft>
                <a:spcPts val="0"/>
              </a:spcAft>
              <a:buClr>
                <a:schemeClr val="lt1"/>
              </a:buClr>
              <a:buSzPts val="1200"/>
              <a:buNone/>
              <a:defRPr sz="3200">
                <a:solidFill>
                  <a:schemeClr val="lt1"/>
                </a:solidFill>
              </a:defRPr>
            </a:lvl1pPr>
          </a:lstStyle>
          <a:p>
            <a:endParaRPr/>
          </a:p>
        </p:txBody>
      </p:sp>
      <p:sp>
        <p:nvSpPr>
          <p:cNvPr id="56" name="Google Shape;56;p10"/>
          <p:cNvSpPr txBox="1">
            <a:spLocks noGrp="1"/>
          </p:cNvSpPr>
          <p:nvPr>
            <p:ph type="sldNum" idx="12"/>
          </p:nvPr>
        </p:nvSpPr>
        <p:spPr>
          <a:xfrm>
            <a:off x="22729443" y="12521661"/>
            <a:ext cx="1463200" cy="1049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572597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1268000" y="3356067"/>
            <a:ext cx="21925600" cy="5236000"/>
          </a:xfrm>
          <a:prstGeom prst="rect">
            <a:avLst/>
          </a:prstGeom>
        </p:spPr>
        <p:txBody>
          <a:bodyPr spcFirstLastPara="1" wrap="square" lIns="91425" tIns="91425" rIns="91425" bIns="91425" anchor="b" anchorCtr="0"/>
          <a:lstStyle>
            <a:lvl1pPr lvl="0" algn="ctr">
              <a:spcBef>
                <a:spcPts val="0"/>
              </a:spcBef>
              <a:spcAft>
                <a:spcPts val="0"/>
              </a:spcAft>
              <a:buClr>
                <a:schemeClr val="dk2"/>
              </a:buClr>
              <a:buSzPts val="12000"/>
              <a:buNone/>
              <a:defRPr sz="32000">
                <a:solidFill>
                  <a:schemeClr val="dk2"/>
                </a:solidFill>
              </a:defRPr>
            </a:lvl1pPr>
            <a:lvl2pPr lvl="1" algn="ctr">
              <a:spcBef>
                <a:spcPts val="0"/>
              </a:spcBef>
              <a:spcAft>
                <a:spcPts val="0"/>
              </a:spcAft>
              <a:buClr>
                <a:schemeClr val="dk2"/>
              </a:buClr>
              <a:buSzPts val="12000"/>
              <a:buNone/>
              <a:defRPr sz="32000">
                <a:solidFill>
                  <a:schemeClr val="dk2"/>
                </a:solidFill>
              </a:defRPr>
            </a:lvl2pPr>
            <a:lvl3pPr lvl="2" algn="ctr">
              <a:spcBef>
                <a:spcPts val="0"/>
              </a:spcBef>
              <a:spcAft>
                <a:spcPts val="0"/>
              </a:spcAft>
              <a:buClr>
                <a:schemeClr val="dk2"/>
              </a:buClr>
              <a:buSzPts val="12000"/>
              <a:buNone/>
              <a:defRPr sz="32000">
                <a:solidFill>
                  <a:schemeClr val="dk2"/>
                </a:solidFill>
              </a:defRPr>
            </a:lvl3pPr>
            <a:lvl4pPr lvl="3" algn="ctr">
              <a:spcBef>
                <a:spcPts val="0"/>
              </a:spcBef>
              <a:spcAft>
                <a:spcPts val="0"/>
              </a:spcAft>
              <a:buClr>
                <a:schemeClr val="dk2"/>
              </a:buClr>
              <a:buSzPts val="12000"/>
              <a:buNone/>
              <a:defRPr sz="32000">
                <a:solidFill>
                  <a:schemeClr val="dk2"/>
                </a:solidFill>
              </a:defRPr>
            </a:lvl4pPr>
            <a:lvl5pPr lvl="4" algn="ctr">
              <a:spcBef>
                <a:spcPts val="0"/>
              </a:spcBef>
              <a:spcAft>
                <a:spcPts val="0"/>
              </a:spcAft>
              <a:buClr>
                <a:schemeClr val="dk2"/>
              </a:buClr>
              <a:buSzPts val="12000"/>
              <a:buNone/>
              <a:defRPr sz="32000">
                <a:solidFill>
                  <a:schemeClr val="dk2"/>
                </a:solidFill>
              </a:defRPr>
            </a:lvl5pPr>
            <a:lvl6pPr lvl="5" algn="ctr">
              <a:spcBef>
                <a:spcPts val="0"/>
              </a:spcBef>
              <a:spcAft>
                <a:spcPts val="0"/>
              </a:spcAft>
              <a:buClr>
                <a:schemeClr val="dk2"/>
              </a:buClr>
              <a:buSzPts val="12000"/>
              <a:buNone/>
              <a:defRPr sz="32000">
                <a:solidFill>
                  <a:schemeClr val="dk2"/>
                </a:solidFill>
              </a:defRPr>
            </a:lvl6pPr>
            <a:lvl7pPr lvl="6" algn="ctr">
              <a:spcBef>
                <a:spcPts val="0"/>
              </a:spcBef>
              <a:spcAft>
                <a:spcPts val="0"/>
              </a:spcAft>
              <a:buClr>
                <a:schemeClr val="dk2"/>
              </a:buClr>
              <a:buSzPts val="12000"/>
              <a:buNone/>
              <a:defRPr sz="32000">
                <a:solidFill>
                  <a:schemeClr val="dk2"/>
                </a:solidFill>
              </a:defRPr>
            </a:lvl7pPr>
            <a:lvl8pPr lvl="7" algn="ctr">
              <a:spcBef>
                <a:spcPts val="0"/>
              </a:spcBef>
              <a:spcAft>
                <a:spcPts val="0"/>
              </a:spcAft>
              <a:buClr>
                <a:schemeClr val="dk2"/>
              </a:buClr>
              <a:buSzPts val="12000"/>
              <a:buNone/>
              <a:defRPr sz="32000">
                <a:solidFill>
                  <a:schemeClr val="dk2"/>
                </a:solidFill>
              </a:defRPr>
            </a:lvl8pPr>
            <a:lvl9pPr lvl="8" algn="ctr">
              <a:spcBef>
                <a:spcPts val="0"/>
              </a:spcBef>
              <a:spcAft>
                <a:spcPts val="0"/>
              </a:spcAft>
              <a:buClr>
                <a:schemeClr val="dk2"/>
              </a:buClr>
              <a:buSzPts val="12000"/>
              <a:buNone/>
              <a:defRPr sz="32000">
                <a:solidFill>
                  <a:schemeClr val="dk2"/>
                </a:solidFill>
              </a:defRPr>
            </a:lvl9pPr>
          </a:lstStyle>
          <a:p>
            <a:r>
              <a:t>xx%</a:t>
            </a:r>
          </a:p>
        </p:txBody>
      </p:sp>
      <p:sp>
        <p:nvSpPr>
          <p:cNvPr id="59" name="Google Shape;59;p11"/>
          <p:cNvSpPr txBox="1">
            <a:spLocks noGrp="1"/>
          </p:cNvSpPr>
          <p:nvPr>
            <p:ph type="body" idx="1"/>
          </p:nvPr>
        </p:nvSpPr>
        <p:spPr>
          <a:xfrm>
            <a:off x="1268000" y="8812333"/>
            <a:ext cx="21925600" cy="3468800"/>
          </a:xfrm>
          <a:prstGeom prst="rect">
            <a:avLst/>
          </a:prstGeom>
        </p:spPr>
        <p:txBody>
          <a:bodyPr spcFirstLastPara="1" wrap="square" lIns="91425" tIns="91425" rIns="91425" bIns="91425" anchor="t" anchorCtr="0"/>
          <a:lstStyle>
            <a:lvl1pPr marL="1219215" lvl="0" indent="-914411" algn="ctr">
              <a:spcBef>
                <a:spcPts val="0"/>
              </a:spcBef>
              <a:spcAft>
                <a:spcPts val="0"/>
              </a:spcAft>
              <a:buSzPts val="1800"/>
              <a:buChar char="●"/>
              <a:defRPr/>
            </a:lvl1pPr>
            <a:lvl2pPr marL="2438430" lvl="1" indent="-846677" algn="ctr">
              <a:spcBef>
                <a:spcPts val="4267"/>
              </a:spcBef>
              <a:spcAft>
                <a:spcPts val="0"/>
              </a:spcAft>
              <a:buSzPts val="1400"/>
              <a:buChar char="○"/>
              <a:defRPr/>
            </a:lvl2pPr>
            <a:lvl3pPr marL="3657646" lvl="2" indent="-846677" algn="ctr">
              <a:spcBef>
                <a:spcPts val="4267"/>
              </a:spcBef>
              <a:spcAft>
                <a:spcPts val="0"/>
              </a:spcAft>
              <a:buSzPts val="1400"/>
              <a:buChar char="■"/>
              <a:defRPr/>
            </a:lvl3pPr>
            <a:lvl4pPr marL="4876861" lvl="3" indent="-846677" algn="ctr">
              <a:spcBef>
                <a:spcPts val="4267"/>
              </a:spcBef>
              <a:spcAft>
                <a:spcPts val="0"/>
              </a:spcAft>
              <a:buSzPts val="1400"/>
              <a:buChar char="●"/>
              <a:defRPr/>
            </a:lvl4pPr>
            <a:lvl5pPr marL="6096076" lvl="4" indent="-846677" algn="ctr">
              <a:spcBef>
                <a:spcPts val="4267"/>
              </a:spcBef>
              <a:spcAft>
                <a:spcPts val="0"/>
              </a:spcAft>
              <a:buSzPts val="1400"/>
              <a:buChar char="○"/>
              <a:defRPr/>
            </a:lvl5pPr>
            <a:lvl6pPr marL="7315291" lvl="5" indent="-846677" algn="ctr">
              <a:spcBef>
                <a:spcPts val="4267"/>
              </a:spcBef>
              <a:spcAft>
                <a:spcPts val="0"/>
              </a:spcAft>
              <a:buSzPts val="1400"/>
              <a:buChar char="■"/>
              <a:defRPr/>
            </a:lvl6pPr>
            <a:lvl7pPr marL="8534507" lvl="6" indent="-846677" algn="ctr">
              <a:spcBef>
                <a:spcPts val="4267"/>
              </a:spcBef>
              <a:spcAft>
                <a:spcPts val="0"/>
              </a:spcAft>
              <a:buSzPts val="1400"/>
              <a:buChar char="●"/>
              <a:defRPr/>
            </a:lvl7pPr>
            <a:lvl8pPr marL="9753722" lvl="7" indent="-846677" algn="ctr">
              <a:spcBef>
                <a:spcPts val="4267"/>
              </a:spcBef>
              <a:spcAft>
                <a:spcPts val="0"/>
              </a:spcAft>
              <a:buSzPts val="1400"/>
              <a:buChar char="○"/>
              <a:defRPr/>
            </a:lvl8pPr>
            <a:lvl9pPr marL="10972937" lvl="8" indent="-846677" algn="ctr">
              <a:spcBef>
                <a:spcPts val="4267"/>
              </a:spcBef>
              <a:spcAft>
                <a:spcPts val="4267"/>
              </a:spcAft>
              <a:buSzPts val="1400"/>
              <a:buChar char="■"/>
              <a:defRPr/>
            </a:lvl9pPr>
          </a:lstStyle>
          <a:p>
            <a:endParaRPr/>
          </a:p>
        </p:txBody>
      </p:sp>
      <p:sp>
        <p:nvSpPr>
          <p:cNvPr id="60" name="Google Shape;60;p11"/>
          <p:cNvSpPr txBox="1">
            <a:spLocks noGrp="1"/>
          </p:cNvSpPr>
          <p:nvPr>
            <p:ph type="sldNum" idx="12"/>
          </p:nvPr>
        </p:nvSpPr>
        <p:spPr>
          <a:xfrm>
            <a:off x="22729443" y="12521661"/>
            <a:ext cx="1463200" cy="104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282313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22729443" y="12521661"/>
            <a:ext cx="1463200" cy="1049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97377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C20F2AF2-EA92-44F8-853B-5E3554E36C48}" type="datetimeFigureOut">
              <a:rPr lang="en-US" smtClean="0"/>
              <a:pPr/>
              <a:t>11/7/18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75539-BFBE-477A-BDB6-9CA7B44D81A5}" type="slidenum">
              <a:rPr lang="en-US" smtClean="0"/>
              <a:pPr/>
              <a:t>‹#›</a:t>
            </a:fld>
            <a:endParaRPr lang="en-US"/>
          </a:p>
        </p:txBody>
      </p:sp>
      <p:sp>
        <p:nvSpPr>
          <p:cNvPr id="8" name="Rectangle 7"/>
          <p:cNvSpPr/>
          <p:nvPr userDrawn="1"/>
        </p:nvSpPr>
        <p:spPr>
          <a:xfrm>
            <a:off x="0" y="9421586"/>
            <a:ext cx="4833257" cy="4294414"/>
          </a:xfrm>
          <a:prstGeom prst="rect">
            <a:avLst/>
          </a:prstGeom>
          <a:solidFill>
            <a:srgbClr val="121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555356" y="8876562"/>
            <a:ext cx="4833257" cy="4294414"/>
          </a:xfrm>
          <a:prstGeom prst="rect">
            <a:avLst/>
          </a:prstGeom>
          <a:solidFill>
            <a:srgbClr val="FEC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203696" y="8300543"/>
            <a:ext cx="4833257" cy="42944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9550743" y="0"/>
            <a:ext cx="4833257" cy="4294414"/>
          </a:xfrm>
          <a:prstGeom prst="rect">
            <a:avLst/>
          </a:prstGeom>
          <a:solidFill>
            <a:srgbClr val="121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8990220" y="524359"/>
            <a:ext cx="4833257" cy="4294414"/>
          </a:xfrm>
          <a:prstGeom prst="rect">
            <a:avLst/>
          </a:prstGeom>
          <a:solidFill>
            <a:srgbClr val="FEC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8383197" y="1095214"/>
            <a:ext cx="4833257" cy="42944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FPS Logo Presentation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7393" y="10863962"/>
            <a:ext cx="4114027" cy="1567248"/>
          </a:xfrm>
          <a:prstGeom prst="rect">
            <a:avLst/>
          </a:prstGeom>
        </p:spPr>
      </p:pic>
    </p:spTree>
    <p:extLst>
      <p:ext uri="{BB962C8B-B14F-4D97-AF65-F5344CB8AC3E}">
        <p14:creationId xmlns:p14="http://schemas.microsoft.com/office/powerpoint/2010/main" val="3344504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C20F2AF2-EA92-44F8-853B-5E3554E36C48}" type="datetimeFigureOut">
              <a:rPr lang="en-US" smtClean="0"/>
              <a:pPr/>
              <a:t>11/7/18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75539-BFBE-477A-BDB6-9CA7B44D81A5}" type="slidenum">
              <a:rPr lang="en-US" smtClean="0"/>
              <a:pPr/>
              <a:t>‹#›</a:t>
            </a:fld>
            <a:endParaRPr lang="en-US"/>
          </a:p>
        </p:txBody>
      </p:sp>
      <p:sp>
        <p:nvSpPr>
          <p:cNvPr id="8" name="Rectangle 7"/>
          <p:cNvSpPr/>
          <p:nvPr userDrawn="1"/>
        </p:nvSpPr>
        <p:spPr>
          <a:xfrm>
            <a:off x="0" y="9421586"/>
            <a:ext cx="4833257" cy="4294414"/>
          </a:xfrm>
          <a:prstGeom prst="rect">
            <a:avLst/>
          </a:prstGeom>
          <a:solidFill>
            <a:srgbClr val="121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555356" y="8876562"/>
            <a:ext cx="4833257" cy="4294414"/>
          </a:xfrm>
          <a:prstGeom prst="rect">
            <a:avLst/>
          </a:prstGeom>
          <a:solidFill>
            <a:srgbClr val="FEC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203696" y="8300543"/>
            <a:ext cx="4833257" cy="42944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19550743" y="0"/>
            <a:ext cx="4833257" cy="4294414"/>
          </a:xfrm>
          <a:prstGeom prst="rect">
            <a:avLst/>
          </a:prstGeom>
          <a:solidFill>
            <a:srgbClr val="121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8990220" y="524359"/>
            <a:ext cx="4833257" cy="4294414"/>
          </a:xfrm>
          <a:prstGeom prst="rect">
            <a:avLst/>
          </a:prstGeom>
          <a:solidFill>
            <a:srgbClr val="FEC8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8383197" y="1095214"/>
            <a:ext cx="4833257" cy="429441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FPS Logo Presentations.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7393" y="10863962"/>
            <a:ext cx="4114027" cy="1567248"/>
          </a:xfrm>
          <a:prstGeom prst="rect">
            <a:avLst/>
          </a:prstGeom>
        </p:spPr>
      </p:pic>
    </p:spTree>
    <p:extLst>
      <p:ext uri="{BB962C8B-B14F-4D97-AF65-F5344CB8AC3E}">
        <p14:creationId xmlns:p14="http://schemas.microsoft.com/office/powerpoint/2010/main" val="3642426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image" Target="../media/image4.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theme" Target="../theme/theme3.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theme" Target="../theme/theme4.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10" Type="http://schemas.openxmlformats.org/officeDocument/2006/relationships/theme" Target="../theme/theme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10" Type="http://schemas.openxmlformats.org/officeDocument/2006/relationships/theme" Target="../theme/theme6.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theme" Target="../theme/theme7.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C20F2AF2-EA92-44F8-853B-5E3554E36C48}" type="datetimeFigureOut">
              <a:rPr lang="en-US" smtClean="0"/>
              <a:pPr/>
              <a:t>11/7/18</a:t>
            </a:fld>
            <a:endParaRPr lang="en-US"/>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C7575539-BFBE-477A-BDB6-9CA7B44D81A5}" type="slidenum">
              <a:rPr lang="en-US" smtClean="0"/>
              <a:pPr/>
              <a:t>‹#›</a:t>
            </a:fld>
            <a:endParaRPr lang="en-US"/>
          </a:p>
        </p:txBody>
      </p:sp>
    </p:spTree>
    <p:extLst>
      <p:ext uri="{BB962C8B-B14F-4D97-AF65-F5344CB8AC3E}">
        <p14:creationId xmlns:p14="http://schemas.microsoft.com/office/powerpoint/2010/main" val="2679246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1" cstate="prin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200" y="4360185"/>
            <a:ext cx="16586560" cy="77046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961209" y="12595829"/>
            <a:ext cx="7225558" cy="730250"/>
          </a:xfrm>
          <a:prstGeom prst="rect">
            <a:avLst/>
          </a:prstGeom>
        </p:spPr>
        <p:txBody>
          <a:bodyPr vert="horz" lIns="91440" tIns="45720" rIns="91440" bIns="45720" rtlCol="0" anchor="ctr"/>
          <a:lstStyle>
            <a:lvl1pPr algn="l">
              <a:defRPr sz="1800">
                <a:solidFill>
                  <a:schemeClr val="tx1">
                    <a:tint val="75000"/>
                  </a:schemeClr>
                </a:solidFill>
                <a:latin typeface="Roboto Light"/>
                <a:cs typeface="Roboto Light"/>
              </a:defRPr>
            </a:lvl1pPr>
          </a:lstStyle>
          <a:p>
            <a:r>
              <a:rPr lang="en-US">
                <a:solidFill>
                  <a:srgbClr val="7F8C8D">
                    <a:tint val="75000"/>
                  </a:srgbClr>
                </a:solidFill>
              </a:rPr>
              <a:t>Confidential   l   2016</a:t>
            </a:r>
            <a:endParaRPr lang="en-US" dirty="0">
              <a:solidFill>
                <a:srgbClr val="7F8C8D">
                  <a:tint val="75000"/>
                </a:srgbClr>
              </a:solidFill>
            </a:endParaRPr>
          </a:p>
        </p:txBody>
      </p:sp>
      <p:sp>
        <p:nvSpPr>
          <p:cNvPr id="6" name="Slide Number Placeholder 5"/>
          <p:cNvSpPr>
            <a:spLocks noGrp="1"/>
          </p:cNvSpPr>
          <p:nvPr>
            <p:ph type="sldNum" sz="quarter" idx="4"/>
          </p:nvPr>
        </p:nvSpPr>
        <p:spPr>
          <a:xfrm>
            <a:off x="407811" y="12557033"/>
            <a:ext cx="1027290" cy="730250"/>
          </a:xfrm>
          <a:prstGeom prst="rect">
            <a:avLst/>
          </a:prstGeom>
        </p:spPr>
        <p:txBody>
          <a:bodyPr vert="horz" lIns="91440" tIns="45720" rIns="91440" bIns="45720" rtlCol="0" anchor="ctr"/>
          <a:lstStyle>
            <a:lvl1pPr algn="r">
              <a:defRPr sz="2800" b="0" i="0">
                <a:solidFill>
                  <a:schemeClr val="tx1">
                    <a:lumMod val="60000"/>
                    <a:lumOff val="40000"/>
                  </a:schemeClr>
                </a:solidFill>
                <a:latin typeface="Roboto Regular"/>
                <a:cs typeface="Roboto Regular"/>
              </a:defRPr>
            </a:lvl1pPr>
          </a:lstStyle>
          <a:p>
            <a:fld id="{947C43E5-FF98-4945-81A3-00BB564BCCB8}" type="slidenum">
              <a:rPr lang="en-US" smtClean="0">
                <a:solidFill>
                  <a:srgbClr val="7F8C8D">
                    <a:lumMod val="60000"/>
                    <a:lumOff val="40000"/>
                  </a:srgbClr>
                </a:solidFill>
              </a:rPr>
              <a:pPr/>
              <a:t>‹#›</a:t>
            </a:fld>
            <a:endParaRPr lang="en-US" dirty="0">
              <a:solidFill>
                <a:srgbClr val="7F8C8D">
                  <a:lumMod val="60000"/>
                  <a:lumOff val="40000"/>
                </a:srgbClr>
              </a:solidFill>
            </a:endParaRPr>
          </a:p>
        </p:txBody>
      </p:sp>
      <p:pic>
        <p:nvPicPr>
          <p:cNvPr id="4" name="Picture 3"/>
          <p:cNvPicPr>
            <a:picLocks noChangeAspect="1"/>
          </p:cNvPicPr>
          <p:nvPr/>
        </p:nvPicPr>
        <p:blipFill>
          <a:blip r:embed="rId12" cstate="print"/>
          <a:stretch>
            <a:fillRect/>
          </a:stretch>
        </p:blipFill>
        <p:spPr>
          <a:xfrm>
            <a:off x="20612100" y="11865864"/>
            <a:ext cx="3352800" cy="961136"/>
          </a:xfrm>
          <a:prstGeom prst="rect">
            <a:avLst/>
          </a:prstGeom>
        </p:spPr>
      </p:pic>
      <p:sp>
        <p:nvSpPr>
          <p:cNvPr id="10" name="Title Placeholder 1"/>
          <p:cNvSpPr>
            <a:spLocks noGrp="1"/>
          </p:cNvSpPr>
          <p:nvPr>
            <p:ph type="title"/>
          </p:nvPr>
        </p:nvSpPr>
        <p:spPr>
          <a:xfrm>
            <a:off x="838200" y="845461"/>
            <a:ext cx="18364200" cy="1945766"/>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9557008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Lst>
  <p:hf hdr="0" dt="0"/>
  <p:txStyles>
    <p:titleStyle>
      <a:lvl1pPr algn="l" defTabSz="914400" rtl="0" eaLnBrk="1" latinLnBrk="0" hangingPunct="1">
        <a:spcBef>
          <a:spcPct val="0"/>
        </a:spcBef>
        <a:buNone/>
        <a:defRPr sz="8800" b="0" i="0" kern="1200">
          <a:solidFill>
            <a:srgbClr val="223A8E"/>
          </a:solidFill>
          <a:latin typeface="Roboto Regular"/>
          <a:ea typeface="+mj-ea"/>
          <a:cs typeface="Roboto Regular"/>
        </a:defRPr>
      </a:lvl1pPr>
    </p:titleStyle>
    <p:bodyStyle>
      <a:lvl1pPr marL="685800" indent="-685800" algn="l" defTabSz="914400" rtl="0" eaLnBrk="1" latinLnBrk="0" hangingPunct="1">
        <a:spcBef>
          <a:spcPct val="20000"/>
        </a:spcBef>
        <a:buFont typeface="Arial"/>
        <a:buChar char="•"/>
        <a:defRPr sz="6400" kern="1200">
          <a:solidFill>
            <a:srgbClr val="7F8C8D"/>
          </a:solidFill>
          <a:latin typeface="Roboto Light"/>
          <a:ea typeface="+mn-ea"/>
          <a:cs typeface="Roboto Light"/>
        </a:defRPr>
      </a:lvl1pPr>
      <a:lvl2pPr marL="1485900" indent="-571500" algn="l" defTabSz="914400" rtl="0" eaLnBrk="1" latinLnBrk="0" hangingPunct="1">
        <a:spcBef>
          <a:spcPct val="20000"/>
        </a:spcBef>
        <a:buFont typeface="Arial"/>
        <a:buChar char="–"/>
        <a:defRPr sz="5600" kern="1200">
          <a:solidFill>
            <a:srgbClr val="7F8C8D"/>
          </a:solidFill>
          <a:latin typeface="Roboto Light"/>
          <a:ea typeface="+mn-ea"/>
          <a:cs typeface="Roboto Light"/>
        </a:defRPr>
      </a:lvl2pPr>
      <a:lvl3pPr marL="2286000" indent="-457200" algn="l" defTabSz="914400" rtl="0" eaLnBrk="1" latinLnBrk="0" hangingPunct="1">
        <a:spcBef>
          <a:spcPct val="20000"/>
        </a:spcBef>
        <a:buFont typeface="Arial"/>
        <a:buChar char="•"/>
        <a:defRPr sz="4800" kern="1200">
          <a:solidFill>
            <a:srgbClr val="7F8C8D"/>
          </a:solidFill>
          <a:latin typeface="Roboto Light"/>
          <a:ea typeface="+mn-ea"/>
          <a:cs typeface="Roboto Light"/>
        </a:defRPr>
      </a:lvl3pPr>
      <a:lvl4pPr marL="3200400" indent="-457200" algn="l" defTabSz="914400" rtl="0" eaLnBrk="1" latinLnBrk="0" hangingPunct="1">
        <a:spcBef>
          <a:spcPct val="20000"/>
        </a:spcBef>
        <a:buFont typeface="Arial"/>
        <a:buChar char="–"/>
        <a:defRPr sz="4000" kern="1200">
          <a:solidFill>
            <a:srgbClr val="7F8C8D"/>
          </a:solidFill>
          <a:latin typeface="Roboto Light"/>
          <a:ea typeface="+mn-ea"/>
          <a:cs typeface="Roboto Light"/>
        </a:defRPr>
      </a:lvl4pPr>
      <a:lvl5pPr marL="4114800" indent="-457200" algn="l" defTabSz="914400" rtl="0" eaLnBrk="1" latinLnBrk="0" hangingPunct="1">
        <a:spcBef>
          <a:spcPct val="20000"/>
        </a:spcBef>
        <a:buFont typeface="Arial"/>
        <a:buChar char="»"/>
        <a:defRPr sz="4000" kern="1200">
          <a:solidFill>
            <a:srgbClr val="7F8C8D"/>
          </a:solidFill>
          <a:latin typeface="Roboto Light"/>
          <a:ea typeface="+mn-ea"/>
          <a:cs typeface="Roboto Light"/>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p:bodyStyle>
    <p:otherStyle>
      <a:defPPr>
        <a:defRPr lang="en-US"/>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8800" algn="l" defTabSz="914400" rtl="0" eaLnBrk="1" latinLnBrk="0" hangingPunct="1">
        <a:defRPr sz="3600" kern="1200">
          <a:solidFill>
            <a:schemeClr val="tx1"/>
          </a:solidFill>
          <a:latin typeface="+mn-lt"/>
          <a:ea typeface="+mn-ea"/>
          <a:cs typeface="+mn-cs"/>
        </a:defRPr>
      </a:lvl3pPr>
      <a:lvl4pPr marL="2743200" algn="l" defTabSz="914400" rtl="0" eaLnBrk="1" latinLnBrk="0" hangingPunct="1">
        <a:defRPr sz="3600" kern="1200">
          <a:solidFill>
            <a:schemeClr val="tx1"/>
          </a:solidFill>
          <a:latin typeface="+mn-lt"/>
          <a:ea typeface="+mn-ea"/>
          <a:cs typeface="+mn-cs"/>
        </a:defRPr>
      </a:lvl4pPr>
      <a:lvl5pPr marL="3657600" algn="l" defTabSz="914400" rtl="0" eaLnBrk="1" latinLnBrk="0" hangingPunct="1">
        <a:defRPr sz="3600" kern="1200">
          <a:solidFill>
            <a:schemeClr val="tx1"/>
          </a:solidFill>
          <a:latin typeface="+mn-lt"/>
          <a:ea typeface="+mn-ea"/>
          <a:cs typeface="+mn-cs"/>
        </a:defRPr>
      </a:lvl5pPr>
      <a:lvl6pPr marL="4572000" algn="l" defTabSz="914400" rtl="0" eaLnBrk="1" latinLnBrk="0" hangingPunct="1">
        <a:defRPr sz="3600" kern="1200">
          <a:solidFill>
            <a:schemeClr val="tx1"/>
          </a:solidFill>
          <a:latin typeface="+mn-lt"/>
          <a:ea typeface="+mn-ea"/>
          <a:cs typeface="+mn-cs"/>
        </a:defRPr>
      </a:lvl6pPr>
      <a:lvl7pPr marL="5486400" algn="l" defTabSz="914400" rtl="0" eaLnBrk="1" latinLnBrk="0" hangingPunct="1">
        <a:defRPr sz="3600" kern="1200">
          <a:solidFill>
            <a:schemeClr val="tx1"/>
          </a:solidFill>
          <a:latin typeface="+mn-lt"/>
          <a:ea typeface="+mn-ea"/>
          <a:cs typeface="+mn-cs"/>
        </a:defRPr>
      </a:lvl7pPr>
      <a:lvl8pPr marL="6400800" algn="l" defTabSz="914400" rtl="0" eaLnBrk="1" latinLnBrk="0" hangingPunct="1">
        <a:defRPr sz="3600" kern="1200">
          <a:solidFill>
            <a:schemeClr val="tx1"/>
          </a:solidFill>
          <a:latin typeface="+mn-lt"/>
          <a:ea typeface="+mn-ea"/>
          <a:cs typeface="+mn-cs"/>
        </a:defRPr>
      </a:lvl8pPr>
      <a:lvl9pPr marL="7315200" algn="l" defTabSz="914400"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ound Diagonal Corner Rectangle 7"/>
          <p:cNvSpPr/>
          <p:nvPr/>
        </p:nvSpPr>
        <p:spPr>
          <a:xfrm>
            <a:off x="508000" y="381000"/>
            <a:ext cx="23372235" cy="12957176"/>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sz="7200">
              <a:solidFill>
                <a:prstClr val="white"/>
              </a:solidFill>
              <a:latin typeface="Trebuchet MS"/>
            </a:endParaRPr>
          </a:p>
        </p:txBody>
      </p:sp>
      <p:sp>
        <p:nvSpPr>
          <p:cNvPr id="1027" name="Title Placeholder 1"/>
          <p:cNvSpPr>
            <a:spLocks noGrp="1"/>
          </p:cNvSpPr>
          <p:nvPr>
            <p:ph type="title"/>
          </p:nvPr>
        </p:nvSpPr>
        <p:spPr bwMode="auto">
          <a:xfrm>
            <a:off x="2078569" y="762001"/>
            <a:ext cx="20222632" cy="20891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2078569" y="3657601"/>
            <a:ext cx="20222632" cy="84169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22411268" y="438151"/>
            <a:ext cx="1316568" cy="730250"/>
          </a:xfrm>
          <a:prstGeom prst="rect">
            <a:avLst/>
          </a:prstGeom>
        </p:spPr>
        <p:txBody>
          <a:bodyPr vert="horz" wrap="square" lIns="91440" tIns="45720" rIns="91440" bIns="45720" numCol="1" anchor="ctr" anchorCtr="0" compatLnSpc="1">
            <a:prstTxWarp prst="textNoShape">
              <a:avLst/>
            </a:prstTxWarp>
          </a:bodyPr>
          <a:lstStyle>
            <a:lvl1pPr algn="r">
              <a:defRPr sz="2400">
                <a:solidFill>
                  <a:schemeClr val="tx2"/>
                </a:solidFill>
              </a:defRPr>
            </a:lvl1pPr>
          </a:lstStyle>
          <a:p>
            <a:pPr fontAlgn="base">
              <a:spcBef>
                <a:spcPct val="0"/>
              </a:spcBef>
              <a:spcAft>
                <a:spcPct val="0"/>
              </a:spcAft>
            </a:pPr>
            <a:fld id="{D8F00B1D-24E8-4534-9F1F-C68A6A3D0773}" type="slidenum">
              <a:rPr lang="en-US">
                <a:solidFill>
                  <a:srgbClr val="E4E9EF"/>
                </a:solidFill>
                <a:latin typeface="Trebuchet MS" pitchFamily="34" charset="0"/>
                <a:ea typeface="ＭＳ Ｐゴシック" charset="-128"/>
              </a:rPr>
              <a:pPr fontAlgn="base">
                <a:spcBef>
                  <a:spcPct val="0"/>
                </a:spcBef>
                <a:spcAft>
                  <a:spcPct val="0"/>
                </a:spcAft>
              </a:pPr>
              <a:t>‹#›</a:t>
            </a:fld>
            <a:endParaRPr lang="en-US" dirty="0">
              <a:solidFill>
                <a:srgbClr val="E4E9EF"/>
              </a:solidFill>
              <a:latin typeface="Trebuchet MS" pitchFamily="34" charset="0"/>
              <a:ea typeface="ＭＳ Ｐゴシック" charset="-128"/>
            </a:endParaRPr>
          </a:p>
        </p:txBody>
      </p:sp>
      <p:pic>
        <p:nvPicPr>
          <p:cNvPr id="1030" name="Picture 31"/>
          <p:cNvPicPr>
            <a:picLocks noChangeAspect="1" noChangeArrowheads="1"/>
          </p:cNvPicPr>
          <p:nvPr userDrawn="1"/>
        </p:nvPicPr>
        <p:blipFill>
          <a:blip r:embed="rId18" cstate="print">
            <a:clrChange>
              <a:clrFrom>
                <a:srgbClr val="FFFFFF"/>
              </a:clrFrom>
              <a:clrTo>
                <a:srgbClr val="FFFFFF">
                  <a:alpha val="0"/>
                </a:srgbClr>
              </a:clrTo>
            </a:clrChange>
          </a:blip>
          <a:srcRect/>
          <a:stretch>
            <a:fillRect/>
          </a:stretch>
        </p:blipFill>
        <p:spPr bwMode="auto">
          <a:xfrm>
            <a:off x="1049867" y="11233151"/>
            <a:ext cx="7179733" cy="2025650"/>
          </a:xfrm>
          <a:prstGeom prst="rect">
            <a:avLst/>
          </a:prstGeom>
          <a:noFill/>
          <a:ln w="9525">
            <a:noFill/>
            <a:miter lim="800000"/>
            <a:headEnd/>
            <a:tailEnd/>
          </a:ln>
        </p:spPr>
      </p:pic>
    </p:spTree>
    <p:extLst>
      <p:ext uri="{BB962C8B-B14F-4D97-AF65-F5344CB8AC3E}">
        <p14:creationId xmlns:p14="http://schemas.microsoft.com/office/powerpoint/2010/main" val="2990326506"/>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txStyles>
    <p:titleStyle>
      <a:lvl1pPr algn="l" rtl="0" eaLnBrk="0" fontAlgn="base" hangingPunct="0">
        <a:spcBef>
          <a:spcPct val="0"/>
        </a:spcBef>
        <a:spcAft>
          <a:spcPct val="0"/>
        </a:spcAft>
        <a:defRPr sz="7600" kern="1200">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7600">
          <a:solidFill>
            <a:schemeClr val="bg1"/>
          </a:solidFill>
          <a:latin typeface="Trebuchet MS" charset="0"/>
          <a:ea typeface="ＭＳ Ｐゴシック" charset="0"/>
          <a:cs typeface="ＭＳ Ｐゴシック" charset="0"/>
        </a:defRPr>
      </a:lvl2pPr>
      <a:lvl3pPr algn="l" rtl="0" eaLnBrk="0" fontAlgn="base" hangingPunct="0">
        <a:spcBef>
          <a:spcPct val="0"/>
        </a:spcBef>
        <a:spcAft>
          <a:spcPct val="0"/>
        </a:spcAft>
        <a:defRPr sz="7600">
          <a:solidFill>
            <a:schemeClr val="bg1"/>
          </a:solidFill>
          <a:latin typeface="Trebuchet MS" charset="0"/>
          <a:ea typeface="ＭＳ Ｐゴシック" charset="0"/>
          <a:cs typeface="ＭＳ Ｐゴシック" charset="0"/>
        </a:defRPr>
      </a:lvl3pPr>
      <a:lvl4pPr algn="l" rtl="0" eaLnBrk="0" fontAlgn="base" hangingPunct="0">
        <a:spcBef>
          <a:spcPct val="0"/>
        </a:spcBef>
        <a:spcAft>
          <a:spcPct val="0"/>
        </a:spcAft>
        <a:defRPr sz="7600">
          <a:solidFill>
            <a:schemeClr val="bg1"/>
          </a:solidFill>
          <a:latin typeface="Trebuchet MS" charset="0"/>
          <a:ea typeface="ＭＳ Ｐゴシック" charset="0"/>
          <a:cs typeface="ＭＳ Ｐゴシック" charset="0"/>
        </a:defRPr>
      </a:lvl4pPr>
      <a:lvl5pPr algn="l" rtl="0" eaLnBrk="0" fontAlgn="base" hangingPunct="0">
        <a:spcBef>
          <a:spcPct val="0"/>
        </a:spcBef>
        <a:spcAft>
          <a:spcPct val="0"/>
        </a:spcAft>
        <a:defRPr sz="7600">
          <a:solidFill>
            <a:schemeClr val="bg1"/>
          </a:solidFill>
          <a:latin typeface="Trebuchet MS" charset="0"/>
          <a:ea typeface="ＭＳ Ｐゴシック" charset="0"/>
          <a:cs typeface="ＭＳ Ｐゴシック" charset="0"/>
        </a:defRPr>
      </a:lvl5pPr>
      <a:lvl6pPr marL="914400" algn="l" rtl="0" fontAlgn="base">
        <a:spcBef>
          <a:spcPct val="0"/>
        </a:spcBef>
        <a:spcAft>
          <a:spcPct val="0"/>
        </a:spcAft>
        <a:defRPr sz="7600">
          <a:solidFill>
            <a:schemeClr val="bg1"/>
          </a:solidFill>
          <a:latin typeface="Trebuchet MS" charset="0"/>
          <a:ea typeface="ＭＳ Ｐゴシック" charset="0"/>
          <a:cs typeface="ＭＳ Ｐゴシック" charset="0"/>
        </a:defRPr>
      </a:lvl6pPr>
      <a:lvl7pPr marL="1828800" algn="l" rtl="0" fontAlgn="base">
        <a:spcBef>
          <a:spcPct val="0"/>
        </a:spcBef>
        <a:spcAft>
          <a:spcPct val="0"/>
        </a:spcAft>
        <a:defRPr sz="7600">
          <a:solidFill>
            <a:schemeClr val="bg1"/>
          </a:solidFill>
          <a:latin typeface="Trebuchet MS" charset="0"/>
          <a:ea typeface="ＭＳ Ｐゴシック" charset="0"/>
          <a:cs typeface="ＭＳ Ｐゴシック" charset="0"/>
        </a:defRPr>
      </a:lvl7pPr>
      <a:lvl8pPr marL="2743200" algn="l" rtl="0" fontAlgn="base">
        <a:spcBef>
          <a:spcPct val="0"/>
        </a:spcBef>
        <a:spcAft>
          <a:spcPct val="0"/>
        </a:spcAft>
        <a:defRPr sz="7600">
          <a:solidFill>
            <a:schemeClr val="bg1"/>
          </a:solidFill>
          <a:latin typeface="Trebuchet MS" charset="0"/>
          <a:ea typeface="ＭＳ Ｐゴシック" charset="0"/>
          <a:cs typeface="ＭＳ Ｐゴシック" charset="0"/>
        </a:defRPr>
      </a:lvl8pPr>
      <a:lvl9pPr marL="3657600" algn="l" rtl="0" fontAlgn="base">
        <a:spcBef>
          <a:spcPct val="0"/>
        </a:spcBef>
        <a:spcAft>
          <a:spcPct val="0"/>
        </a:spcAft>
        <a:defRPr sz="7600">
          <a:solidFill>
            <a:schemeClr val="bg1"/>
          </a:solidFill>
          <a:latin typeface="Trebuchet MS" charset="0"/>
          <a:ea typeface="ＭＳ Ｐゴシック" charset="0"/>
          <a:cs typeface="ＭＳ Ｐゴシック" charset="0"/>
        </a:defRPr>
      </a:lvl9pPr>
    </p:titleStyle>
    <p:bodyStyle>
      <a:lvl1pPr marL="565150" indent="-565150" algn="l" rtl="0" eaLnBrk="0" fontAlgn="base" hangingPunct="0">
        <a:spcBef>
          <a:spcPts val="4000"/>
        </a:spcBef>
        <a:spcAft>
          <a:spcPct val="0"/>
        </a:spcAft>
        <a:buFont typeface="Wingdings 2" pitchFamily="18" charset="2"/>
        <a:buChar char=""/>
        <a:defRPr sz="4400" kern="1200">
          <a:solidFill>
            <a:schemeClr val="bg1"/>
          </a:solidFill>
          <a:latin typeface="+mn-lt"/>
          <a:ea typeface="ＭＳ Ｐゴシック" charset="0"/>
          <a:cs typeface="ＭＳ Ｐゴシック" charset="0"/>
        </a:defRPr>
      </a:lvl1pPr>
      <a:lvl2pPr marL="1155700" indent="-590550" algn="l" rtl="0" eaLnBrk="0" fontAlgn="base" hangingPunct="0">
        <a:spcBef>
          <a:spcPts val="1200"/>
        </a:spcBef>
        <a:spcAft>
          <a:spcPct val="0"/>
        </a:spcAft>
        <a:buFont typeface="Wingdings 2" pitchFamily="18" charset="2"/>
        <a:buChar char=""/>
        <a:defRPr sz="4000" kern="1200">
          <a:solidFill>
            <a:schemeClr val="bg1"/>
          </a:solidFill>
          <a:latin typeface="+mn-lt"/>
          <a:ea typeface="ＭＳ Ｐゴシック" charset="0"/>
          <a:cs typeface="+mn-cs"/>
        </a:defRPr>
      </a:lvl2pPr>
      <a:lvl3pPr marL="1720850" indent="-565150" algn="l" rtl="0" eaLnBrk="0" fontAlgn="base" hangingPunct="0">
        <a:spcBef>
          <a:spcPts val="1200"/>
        </a:spcBef>
        <a:spcAft>
          <a:spcPct val="0"/>
        </a:spcAft>
        <a:buFont typeface="Wingdings 2" pitchFamily="18" charset="2"/>
        <a:buChar char=""/>
        <a:defRPr kern="1200">
          <a:solidFill>
            <a:schemeClr val="bg1"/>
          </a:solidFill>
          <a:latin typeface="+mn-lt"/>
          <a:ea typeface="ＭＳ Ｐゴシック" charset="0"/>
          <a:cs typeface="+mn-cs"/>
        </a:defRPr>
      </a:lvl3pPr>
      <a:lvl4pPr marL="2286000" indent="-565150" algn="l" rtl="0" eaLnBrk="0" fontAlgn="base" hangingPunct="0">
        <a:spcBef>
          <a:spcPts val="1200"/>
        </a:spcBef>
        <a:spcAft>
          <a:spcPct val="0"/>
        </a:spcAft>
        <a:buFont typeface="Wingdings 2" pitchFamily="18" charset="2"/>
        <a:buChar char=""/>
        <a:defRPr kern="1200">
          <a:solidFill>
            <a:schemeClr val="bg1"/>
          </a:solidFill>
          <a:latin typeface="+mn-lt"/>
          <a:ea typeface="ＭＳ Ｐゴシック" charset="0"/>
          <a:cs typeface="+mn-cs"/>
        </a:defRPr>
      </a:lvl4pPr>
      <a:lvl5pPr marL="2851150" indent="-565150" algn="l" rtl="0" eaLnBrk="0" fontAlgn="base" hangingPunct="0">
        <a:spcBef>
          <a:spcPts val="1200"/>
        </a:spcBef>
        <a:spcAft>
          <a:spcPct val="0"/>
        </a:spcAft>
        <a:buFont typeface="Wingdings 2" pitchFamily="18" charset="2"/>
        <a:buChar char=""/>
        <a:defRPr kern="1200">
          <a:solidFill>
            <a:schemeClr val="bg1"/>
          </a:solidFill>
          <a:latin typeface="+mn-lt"/>
          <a:ea typeface="ＭＳ Ｐゴシック" charset="0"/>
          <a:cs typeface="+mn-cs"/>
        </a:defRPr>
      </a:lvl5pPr>
      <a:lvl6pPr marL="3422650" indent="-577850" algn="l" defTabSz="1828800" rtl="0" eaLnBrk="1" latinLnBrk="0" hangingPunct="1">
        <a:spcBef>
          <a:spcPct val="20000"/>
        </a:spcBef>
        <a:buFont typeface="Wingdings 2" pitchFamily="18" charset="2"/>
        <a:buChar char=""/>
        <a:defRPr lang="en-US" sz="3600" kern="1200" dirty="0" smtClean="0">
          <a:solidFill>
            <a:schemeClr val="bg1"/>
          </a:solidFill>
          <a:latin typeface="+mn-lt"/>
          <a:ea typeface="+mn-ea"/>
          <a:cs typeface="+mn-cs"/>
        </a:defRPr>
      </a:lvl6pPr>
      <a:lvl7pPr marL="4000500" indent="-577850" algn="l" defTabSz="1828800" rtl="0" eaLnBrk="1" latinLnBrk="0" hangingPunct="1">
        <a:spcBef>
          <a:spcPct val="20000"/>
        </a:spcBef>
        <a:buFont typeface="Wingdings 2" pitchFamily="18" charset="2"/>
        <a:buChar char=""/>
        <a:defRPr lang="en-US" sz="3600" kern="1200" dirty="0" smtClean="0">
          <a:solidFill>
            <a:schemeClr val="bg1"/>
          </a:solidFill>
          <a:latin typeface="+mn-lt"/>
          <a:ea typeface="+mn-ea"/>
          <a:cs typeface="+mn-cs"/>
        </a:defRPr>
      </a:lvl7pPr>
      <a:lvl8pPr marL="4581526" indent="-577850" algn="l" defTabSz="1828800" rtl="0" eaLnBrk="1" latinLnBrk="0" hangingPunct="1">
        <a:spcBef>
          <a:spcPct val="20000"/>
        </a:spcBef>
        <a:buFont typeface="Wingdings 2" pitchFamily="18" charset="2"/>
        <a:buChar char=""/>
        <a:defRPr lang="en-US" sz="3600" kern="1200" dirty="0" smtClean="0">
          <a:solidFill>
            <a:schemeClr val="bg1"/>
          </a:solidFill>
          <a:latin typeface="+mn-lt"/>
          <a:ea typeface="+mn-ea"/>
          <a:cs typeface="+mn-cs"/>
        </a:defRPr>
      </a:lvl8pPr>
      <a:lvl9pPr marL="5143500" indent="-577850" algn="l" defTabSz="1828800" rtl="0" eaLnBrk="1" latinLnBrk="0" hangingPunct="1">
        <a:spcBef>
          <a:spcPct val="20000"/>
        </a:spcBef>
        <a:buFont typeface="Wingdings 2" pitchFamily="18" charset="2"/>
        <a:buChar char=""/>
        <a:defRPr lang="en-US" sz="3600" kern="1200" dirty="0">
          <a:solidFill>
            <a:schemeClr val="bg1"/>
          </a:solidFill>
          <a:latin typeface="+mn-lt"/>
          <a:ea typeface="+mn-ea"/>
          <a:cs typeface="+mn-cs"/>
        </a:defRPr>
      </a:lvl9pPr>
    </p:bodyStyle>
    <p:otherStyle>
      <a:defPPr>
        <a:defRPr/>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1676400" y="730259"/>
            <a:ext cx="21031200" cy="2651126"/>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700"/>
              <a:buFont typeface="Calibri"/>
              <a:buNone/>
              <a:defRPr sz="37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8" name="Shape 258"/>
          <p:cNvSpPr txBox="1">
            <a:spLocks noGrp="1"/>
          </p:cNvSpPr>
          <p:nvPr>
            <p:ph type="body" idx="1"/>
          </p:nvPr>
        </p:nvSpPr>
        <p:spPr>
          <a:xfrm>
            <a:off x="1676400" y="3651251"/>
            <a:ext cx="21031200" cy="8702678"/>
          </a:xfrm>
          <a:prstGeom prst="rect">
            <a:avLst/>
          </a:prstGeom>
          <a:noFill/>
          <a:ln>
            <a:noFill/>
          </a:ln>
        </p:spPr>
        <p:txBody>
          <a:bodyPr spcFirstLastPara="1" wrap="square" lIns="91425" tIns="91425" rIns="91425" bIns="91425" anchor="t" anchorCtr="0"/>
          <a:lstStyle>
            <a:lvl1pPr marL="457200" marR="0" lvl="0" indent="-381000" algn="l" rtl="0">
              <a:lnSpc>
                <a:spcPct val="90000"/>
              </a:lnSpc>
              <a:spcBef>
                <a:spcPts val="84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2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2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2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2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2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2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2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2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259" name="Shape 259"/>
          <p:cNvSpPr txBox="1">
            <a:spLocks noGrp="1"/>
          </p:cNvSpPr>
          <p:nvPr>
            <p:ph type="dt" idx="10"/>
          </p:nvPr>
        </p:nvSpPr>
        <p:spPr>
          <a:xfrm>
            <a:off x="1676400" y="12712735"/>
            <a:ext cx="5486400" cy="73025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260" name="Shape 260"/>
          <p:cNvSpPr txBox="1">
            <a:spLocks noGrp="1"/>
          </p:cNvSpPr>
          <p:nvPr>
            <p:ph type="ftr" idx="11"/>
          </p:nvPr>
        </p:nvSpPr>
        <p:spPr>
          <a:xfrm>
            <a:off x="8077200" y="12712735"/>
            <a:ext cx="8229600" cy="73025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261" name="Shape 261"/>
          <p:cNvSpPr txBox="1">
            <a:spLocks noGrp="1"/>
          </p:cNvSpPr>
          <p:nvPr>
            <p:ph type="sldNum" idx="12"/>
          </p:nvPr>
        </p:nvSpPr>
        <p:spPr>
          <a:xfrm>
            <a:off x="17221200" y="12712735"/>
            <a:ext cx="5486400" cy="730250"/>
          </a:xfrm>
          <a:prstGeom prst="rect">
            <a:avLst/>
          </a:prstGeom>
          <a:noFill/>
          <a:ln>
            <a:noFill/>
          </a:ln>
        </p:spPr>
        <p:txBody>
          <a:bodyPr spcFirstLastPara="1" wrap="square" lIns="38375" tIns="19200" rIns="38375" bIns="19200" anchor="ctr" anchorCtr="0">
            <a:noAutofit/>
          </a:bodyPr>
          <a:lstStyle>
            <a:lvl1pPr marL="0" marR="0" lvl="0" indent="0" algn="r" rtl="0">
              <a:spcBef>
                <a:spcPts val="0"/>
              </a:spcBef>
              <a:buNone/>
              <a:defRPr sz="2000" b="0" i="0" u="none" strike="noStrike" cap="none">
                <a:solidFill>
                  <a:srgbClr val="888888"/>
                </a:solidFill>
                <a:latin typeface="Calibri"/>
                <a:ea typeface="Calibri"/>
                <a:cs typeface="Calibri"/>
                <a:sym typeface="Calibri"/>
              </a:defRPr>
            </a:lvl1pPr>
            <a:lvl2pPr marL="0" marR="0" lvl="1" indent="0" algn="r" rtl="0">
              <a:spcBef>
                <a:spcPts val="0"/>
              </a:spcBef>
              <a:buNone/>
              <a:defRPr sz="2000" b="0" i="0" u="none" strike="noStrike" cap="none">
                <a:solidFill>
                  <a:srgbClr val="888888"/>
                </a:solidFill>
                <a:latin typeface="Calibri"/>
                <a:ea typeface="Calibri"/>
                <a:cs typeface="Calibri"/>
                <a:sym typeface="Calibri"/>
              </a:defRPr>
            </a:lvl2pPr>
            <a:lvl3pPr marL="0" marR="0" lvl="2" indent="0" algn="r" rtl="0">
              <a:spcBef>
                <a:spcPts val="0"/>
              </a:spcBef>
              <a:buNone/>
              <a:defRPr sz="2000" b="0" i="0" u="none" strike="noStrike" cap="none">
                <a:solidFill>
                  <a:srgbClr val="888888"/>
                </a:solidFill>
                <a:latin typeface="Calibri"/>
                <a:ea typeface="Calibri"/>
                <a:cs typeface="Calibri"/>
                <a:sym typeface="Calibri"/>
              </a:defRPr>
            </a:lvl3pPr>
            <a:lvl4pPr marL="0" marR="0" lvl="3" indent="0" algn="r" rtl="0">
              <a:spcBef>
                <a:spcPts val="0"/>
              </a:spcBef>
              <a:buNone/>
              <a:defRPr sz="2000" b="0" i="0" u="none" strike="noStrike" cap="none">
                <a:solidFill>
                  <a:srgbClr val="888888"/>
                </a:solidFill>
                <a:latin typeface="Calibri"/>
                <a:ea typeface="Calibri"/>
                <a:cs typeface="Calibri"/>
                <a:sym typeface="Calibri"/>
              </a:defRPr>
            </a:lvl4pPr>
            <a:lvl5pPr marL="0" marR="0" lvl="4" indent="0" algn="r" rtl="0">
              <a:spcBef>
                <a:spcPts val="0"/>
              </a:spcBef>
              <a:buNone/>
              <a:defRPr sz="2000" b="0" i="0" u="none" strike="noStrike" cap="none">
                <a:solidFill>
                  <a:srgbClr val="888888"/>
                </a:solidFill>
                <a:latin typeface="Calibri"/>
                <a:ea typeface="Calibri"/>
                <a:cs typeface="Calibri"/>
                <a:sym typeface="Calibri"/>
              </a:defRPr>
            </a:lvl5pPr>
            <a:lvl6pPr marL="0" marR="0" lvl="5" indent="0" algn="r" rtl="0">
              <a:spcBef>
                <a:spcPts val="0"/>
              </a:spcBef>
              <a:buNone/>
              <a:defRPr sz="2000" b="0" i="0" u="none" strike="noStrike" cap="none">
                <a:solidFill>
                  <a:srgbClr val="888888"/>
                </a:solidFill>
                <a:latin typeface="Calibri"/>
                <a:ea typeface="Calibri"/>
                <a:cs typeface="Calibri"/>
                <a:sym typeface="Calibri"/>
              </a:defRPr>
            </a:lvl6pPr>
            <a:lvl7pPr marL="0" marR="0" lvl="6" indent="0" algn="r" rtl="0">
              <a:spcBef>
                <a:spcPts val="0"/>
              </a:spcBef>
              <a:buNone/>
              <a:defRPr sz="2000" b="0" i="0" u="none" strike="noStrike" cap="none">
                <a:solidFill>
                  <a:srgbClr val="888888"/>
                </a:solidFill>
                <a:latin typeface="Calibri"/>
                <a:ea typeface="Calibri"/>
                <a:cs typeface="Calibri"/>
                <a:sym typeface="Calibri"/>
              </a:defRPr>
            </a:lvl7pPr>
            <a:lvl8pPr marL="0" marR="0" lvl="7" indent="0" algn="r" rtl="0">
              <a:spcBef>
                <a:spcPts val="0"/>
              </a:spcBef>
              <a:buNone/>
              <a:defRPr sz="2000" b="0" i="0" u="none" strike="noStrike" cap="none">
                <a:solidFill>
                  <a:srgbClr val="888888"/>
                </a:solidFill>
                <a:latin typeface="Calibri"/>
                <a:ea typeface="Calibri"/>
                <a:cs typeface="Calibri"/>
                <a:sym typeface="Calibri"/>
              </a:defRPr>
            </a:lvl8pPr>
            <a:lvl9pPr marL="0" marR="0" lvl="8" indent="0" algn="r" rtl="0">
              <a:spcBef>
                <a:spcPts val="0"/>
              </a:spcBef>
              <a:buNone/>
              <a:defRPr sz="2000" b="0" i="0" u="none" strike="noStrike" cap="none">
                <a:solidFill>
                  <a:srgbClr val="888888"/>
                </a:solidFill>
                <a:latin typeface="Calibri"/>
                <a:ea typeface="Calibri"/>
                <a:cs typeface="Calibri"/>
                <a:sym typeface="Calibri"/>
              </a:defRPr>
            </a:lvl9pPr>
          </a:lstStyle>
          <a:p>
            <a:pPr>
              <a:buClr>
                <a:srgbClr val="000000"/>
              </a:buClr>
              <a:buFont typeface="Arial"/>
              <a:buNone/>
            </a:pPr>
            <a:fld id="{00000000-1234-1234-1234-123412341234}" type="slidenum">
              <a:rPr lang="en" kern="0"/>
              <a:pPr>
                <a:buClr>
                  <a:srgbClr val="000000"/>
                </a:buClr>
                <a:buFont typeface="Arial"/>
                <a:buNone/>
              </a:pPr>
              <a:t>‹#›</a:t>
            </a:fld>
            <a:endParaRPr kern="0"/>
          </a:p>
        </p:txBody>
      </p:sp>
    </p:spTree>
    <p:extLst>
      <p:ext uri="{BB962C8B-B14F-4D97-AF65-F5344CB8AC3E}">
        <p14:creationId xmlns:p14="http://schemas.microsoft.com/office/powerpoint/2010/main" val="799661918"/>
      </p:ext>
    </p:extLst>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8"/>
        <p:cNvGrpSpPr/>
        <p:nvPr/>
      </p:nvGrpSpPr>
      <p:grpSpPr>
        <a:xfrm>
          <a:off x="0" y="0"/>
          <a:ext cx="0" cy="0"/>
          <a:chOff x="0" y="0"/>
          <a:chExt cx="0" cy="0"/>
        </a:xfrm>
      </p:grpSpPr>
      <p:sp>
        <p:nvSpPr>
          <p:cNvPr id="519" name="Shape 519"/>
          <p:cNvSpPr txBox="1">
            <a:spLocks noGrp="1"/>
          </p:cNvSpPr>
          <p:nvPr>
            <p:ph type="title"/>
          </p:nvPr>
        </p:nvSpPr>
        <p:spPr>
          <a:xfrm>
            <a:off x="1676400" y="730259"/>
            <a:ext cx="21031200" cy="2651126"/>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700"/>
              <a:buFont typeface="Calibri"/>
              <a:buNone/>
              <a:defRPr sz="37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20" name="Shape 520"/>
          <p:cNvSpPr txBox="1">
            <a:spLocks noGrp="1"/>
          </p:cNvSpPr>
          <p:nvPr>
            <p:ph type="body" idx="1"/>
          </p:nvPr>
        </p:nvSpPr>
        <p:spPr>
          <a:xfrm>
            <a:off x="1676400" y="3651251"/>
            <a:ext cx="21031200" cy="8702678"/>
          </a:xfrm>
          <a:prstGeom prst="rect">
            <a:avLst/>
          </a:prstGeom>
          <a:noFill/>
          <a:ln>
            <a:noFill/>
          </a:ln>
        </p:spPr>
        <p:txBody>
          <a:bodyPr spcFirstLastPara="1" wrap="square" lIns="91425" tIns="91425" rIns="91425" bIns="91425" anchor="t" anchorCtr="0"/>
          <a:lstStyle>
            <a:lvl1pPr marL="457200" marR="0" lvl="0" indent="-381000" algn="l" rtl="0">
              <a:lnSpc>
                <a:spcPct val="90000"/>
              </a:lnSpc>
              <a:spcBef>
                <a:spcPts val="84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2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20"/>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3850" algn="l" rtl="0">
              <a:lnSpc>
                <a:spcPct val="90000"/>
              </a:lnSpc>
              <a:spcBef>
                <a:spcPts val="42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90000"/>
              </a:lnSpc>
              <a:spcBef>
                <a:spcPts val="42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90000"/>
              </a:lnSpc>
              <a:spcBef>
                <a:spcPts val="42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90000"/>
              </a:lnSpc>
              <a:spcBef>
                <a:spcPts val="42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90000"/>
              </a:lnSpc>
              <a:spcBef>
                <a:spcPts val="42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90000"/>
              </a:lnSpc>
              <a:spcBef>
                <a:spcPts val="42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21" name="Shape 521"/>
          <p:cNvSpPr txBox="1">
            <a:spLocks noGrp="1"/>
          </p:cNvSpPr>
          <p:nvPr>
            <p:ph type="dt" idx="10"/>
          </p:nvPr>
        </p:nvSpPr>
        <p:spPr>
          <a:xfrm>
            <a:off x="1676400" y="12712759"/>
            <a:ext cx="5486400" cy="73025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522" name="Shape 522"/>
          <p:cNvSpPr txBox="1">
            <a:spLocks noGrp="1"/>
          </p:cNvSpPr>
          <p:nvPr>
            <p:ph type="ftr" idx="11"/>
          </p:nvPr>
        </p:nvSpPr>
        <p:spPr>
          <a:xfrm>
            <a:off x="8077200" y="12712759"/>
            <a:ext cx="8229600" cy="73025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pPr>
              <a:buClr>
                <a:srgbClr val="000000"/>
              </a:buClr>
              <a:buFont typeface="Arial"/>
              <a:buNone/>
            </a:pPr>
            <a:endParaRPr kern="0"/>
          </a:p>
        </p:txBody>
      </p:sp>
      <p:sp>
        <p:nvSpPr>
          <p:cNvPr id="523" name="Shape 523"/>
          <p:cNvSpPr txBox="1">
            <a:spLocks noGrp="1"/>
          </p:cNvSpPr>
          <p:nvPr>
            <p:ph type="sldNum" idx="12"/>
          </p:nvPr>
        </p:nvSpPr>
        <p:spPr>
          <a:xfrm>
            <a:off x="17221200" y="12712759"/>
            <a:ext cx="5486400" cy="730250"/>
          </a:xfrm>
          <a:prstGeom prst="rect">
            <a:avLst/>
          </a:prstGeom>
          <a:noFill/>
          <a:ln>
            <a:noFill/>
          </a:ln>
        </p:spPr>
        <p:txBody>
          <a:bodyPr spcFirstLastPara="1" wrap="square" lIns="38375" tIns="19200" rIns="38375" bIns="19200" anchor="ctr" anchorCtr="0">
            <a:noAutofit/>
          </a:bodyPr>
          <a:lstStyle>
            <a:lvl1pPr marL="0" marR="0" lvl="0" indent="0" algn="r" rtl="0">
              <a:spcBef>
                <a:spcPts val="0"/>
              </a:spcBef>
              <a:buNone/>
              <a:defRPr sz="2000" b="0" i="0" u="none" strike="noStrike" cap="none">
                <a:solidFill>
                  <a:srgbClr val="888888"/>
                </a:solidFill>
                <a:latin typeface="Calibri"/>
                <a:ea typeface="Calibri"/>
                <a:cs typeface="Calibri"/>
                <a:sym typeface="Calibri"/>
              </a:defRPr>
            </a:lvl1pPr>
            <a:lvl2pPr marL="0" marR="0" lvl="1" indent="0" algn="r" rtl="0">
              <a:spcBef>
                <a:spcPts val="0"/>
              </a:spcBef>
              <a:buNone/>
              <a:defRPr sz="2000" b="0" i="0" u="none" strike="noStrike" cap="none">
                <a:solidFill>
                  <a:srgbClr val="888888"/>
                </a:solidFill>
                <a:latin typeface="Calibri"/>
                <a:ea typeface="Calibri"/>
                <a:cs typeface="Calibri"/>
                <a:sym typeface="Calibri"/>
              </a:defRPr>
            </a:lvl2pPr>
            <a:lvl3pPr marL="0" marR="0" lvl="2" indent="0" algn="r" rtl="0">
              <a:spcBef>
                <a:spcPts val="0"/>
              </a:spcBef>
              <a:buNone/>
              <a:defRPr sz="2000" b="0" i="0" u="none" strike="noStrike" cap="none">
                <a:solidFill>
                  <a:srgbClr val="888888"/>
                </a:solidFill>
                <a:latin typeface="Calibri"/>
                <a:ea typeface="Calibri"/>
                <a:cs typeface="Calibri"/>
                <a:sym typeface="Calibri"/>
              </a:defRPr>
            </a:lvl3pPr>
            <a:lvl4pPr marL="0" marR="0" lvl="3" indent="0" algn="r" rtl="0">
              <a:spcBef>
                <a:spcPts val="0"/>
              </a:spcBef>
              <a:buNone/>
              <a:defRPr sz="2000" b="0" i="0" u="none" strike="noStrike" cap="none">
                <a:solidFill>
                  <a:srgbClr val="888888"/>
                </a:solidFill>
                <a:latin typeface="Calibri"/>
                <a:ea typeface="Calibri"/>
                <a:cs typeface="Calibri"/>
                <a:sym typeface="Calibri"/>
              </a:defRPr>
            </a:lvl4pPr>
            <a:lvl5pPr marL="0" marR="0" lvl="4" indent="0" algn="r" rtl="0">
              <a:spcBef>
                <a:spcPts val="0"/>
              </a:spcBef>
              <a:buNone/>
              <a:defRPr sz="2000" b="0" i="0" u="none" strike="noStrike" cap="none">
                <a:solidFill>
                  <a:srgbClr val="888888"/>
                </a:solidFill>
                <a:latin typeface="Calibri"/>
                <a:ea typeface="Calibri"/>
                <a:cs typeface="Calibri"/>
                <a:sym typeface="Calibri"/>
              </a:defRPr>
            </a:lvl5pPr>
            <a:lvl6pPr marL="0" marR="0" lvl="5" indent="0" algn="r" rtl="0">
              <a:spcBef>
                <a:spcPts val="0"/>
              </a:spcBef>
              <a:buNone/>
              <a:defRPr sz="2000" b="0" i="0" u="none" strike="noStrike" cap="none">
                <a:solidFill>
                  <a:srgbClr val="888888"/>
                </a:solidFill>
                <a:latin typeface="Calibri"/>
                <a:ea typeface="Calibri"/>
                <a:cs typeface="Calibri"/>
                <a:sym typeface="Calibri"/>
              </a:defRPr>
            </a:lvl6pPr>
            <a:lvl7pPr marL="0" marR="0" lvl="6" indent="0" algn="r" rtl="0">
              <a:spcBef>
                <a:spcPts val="0"/>
              </a:spcBef>
              <a:buNone/>
              <a:defRPr sz="2000" b="0" i="0" u="none" strike="noStrike" cap="none">
                <a:solidFill>
                  <a:srgbClr val="888888"/>
                </a:solidFill>
                <a:latin typeface="Calibri"/>
                <a:ea typeface="Calibri"/>
                <a:cs typeface="Calibri"/>
                <a:sym typeface="Calibri"/>
              </a:defRPr>
            </a:lvl7pPr>
            <a:lvl8pPr marL="0" marR="0" lvl="7" indent="0" algn="r" rtl="0">
              <a:spcBef>
                <a:spcPts val="0"/>
              </a:spcBef>
              <a:buNone/>
              <a:defRPr sz="2000" b="0" i="0" u="none" strike="noStrike" cap="none">
                <a:solidFill>
                  <a:srgbClr val="888888"/>
                </a:solidFill>
                <a:latin typeface="Calibri"/>
                <a:ea typeface="Calibri"/>
                <a:cs typeface="Calibri"/>
                <a:sym typeface="Calibri"/>
              </a:defRPr>
            </a:lvl8pPr>
            <a:lvl9pPr marL="0" marR="0" lvl="8" indent="0" algn="r" rtl="0">
              <a:spcBef>
                <a:spcPts val="0"/>
              </a:spcBef>
              <a:buNone/>
              <a:defRPr sz="2000" b="0" i="0" u="none" strike="noStrike" cap="none">
                <a:solidFill>
                  <a:srgbClr val="888888"/>
                </a:solidFill>
                <a:latin typeface="Calibri"/>
                <a:ea typeface="Calibri"/>
                <a:cs typeface="Calibri"/>
                <a:sym typeface="Calibri"/>
              </a:defRPr>
            </a:lvl9pPr>
          </a:lstStyle>
          <a:p>
            <a:pPr>
              <a:buClr>
                <a:srgbClr val="000000"/>
              </a:buClr>
              <a:buFont typeface="Arial"/>
              <a:buNone/>
            </a:pPr>
            <a:fld id="{00000000-1234-1234-1234-123412341234}" type="slidenum">
              <a:rPr lang="en" kern="0"/>
              <a:pPr>
                <a:buClr>
                  <a:srgbClr val="000000"/>
                </a:buClr>
                <a:buFont typeface="Arial"/>
                <a:buNone/>
              </a:pPr>
              <a:t>‹#›</a:t>
            </a:fld>
            <a:endParaRPr kern="0"/>
          </a:p>
        </p:txBody>
      </p:sp>
    </p:spTree>
    <p:extLst>
      <p:ext uri="{BB962C8B-B14F-4D97-AF65-F5344CB8AC3E}">
        <p14:creationId xmlns:p14="http://schemas.microsoft.com/office/powerpoint/2010/main" val="452799013"/>
      </p:ext>
    </p:extLst>
  </p:cSld>
  <p:clrMap bg1="lt1" tx1="dk1" bg2="dk2" tx2="lt2" accent1="accent1" accent2="accent2" accent3="accent3" accent4="accent4" accent5="accent5" accent6="accent6" hlink="hlink" folHlink="folHlink"/>
  <p:sldLayoutIdLst>
    <p:sldLayoutId id="2147483713"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58400" y="1969933"/>
            <a:ext cx="21925600" cy="20472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1258400" y="5117533"/>
            <a:ext cx="21925600" cy="7227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22729443" y="12521661"/>
            <a:ext cx="1463200" cy="1049600"/>
          </a:xfrm>
          <a:prstGeom prst="rect">
            <a:avLst/>
          </a:prstGeom>
          <a:noFill/>
          <a:ln>
            <a:noFill/>
          </a:ln>
        </p:spPr>
        <p:txBody>
          <a:bodyPr spcFirstLastPara="1" wrap="square" lIns="91425" tIns="91425" rIns="91425" bIns="91425" anchor="ctr" anchorCtr="0">
            <a:noAutofit/>
          </a:bodyPr>
          <a:lstStyle>
            <a:lvl1pPr lvl="0" algn="r">
              <a:buNone/>
              <a:defRPr sz="2667">
                <a:solidFill>
                  <a:schemeClr val="lt2"/>
                </a:solidFill>
                <a:latin typeface="Roboto"/>
                <a:ea typeface="Roboto"/>
                <a:cs typeface="Roboto"/>
                <a:sym typeface="Roboto"/>
              </a:defRPr>
            </a:lvl1pPr>
            <a:lvl2pPr lvl="1" algn="r">
              <a:buNone/>
              <a:defRPr sz="2667">
                <a:solidFill>
                  <a:schemeClr val="lt2"/>
                </a:solidFill>
                <a:latin typeface="Roboto"/>
                <a:ea typeface="Roboto"/>
                <a:cs typeface="Roboto"/>
                <a:sym typeface="Roboto"/>
              </a:defRPr>
            </a:lvl2pPr>
            <a:lvl3pPr lvl="2" algn="r">
              <a:buNone/>
              <a:defRPr sz="2667">
                <a:solidFill>
                  <a:schemeClr val="lt2"/>
                </a:solidFill>
                <a:latin typeface="Roboto"/>
                <a:ea typeface="Roboto"/>
                <a:cs typeface="Roboto"/>
                <a:sym typeface="Roboto"/>
              </a:defRPr>
            </a:lvl3pPr>
            <a:lvl4pPr lvl="3" algn="r">
              <a:buNone/>
              <a:defRPr sz="2667">
                <a:solidFill>
                  <a:schemeClr val="lt2"/>
                </a:solidFill>
                <a:latin typeface="Roboto"/>
                <a:ea typeface="Roboto"/>
                <a:cs typeface="Roboto"/>
                <a:sym typeface="Roboto"/>
              </a:defRPr>
            </a:lvl4pPr>
            <a:lvl5pPr lvl="4" algn="r">
              <a:buNone/>
              <a:defRPr sz="2667">
                <a:solidFill>
                  <a:schemeClr val="lt2"/>
                </a:solidFill>
                <a:latin typeface="Roboto"/>
                <a:ea typeface="Roboto"/>
                <a:cs typeface="Roboto"/>
                <a:sym typeface="Roboto"/>
              </a:defRPr>
            </a:lvl5pPr>
            <a:lvl6pPr lvl="5" algn="r">
              <a:buNone/>
              <a:defRPr sz="2667">
                <a:solidFill>
                  <a:schemeClr val="lt2"/>
                </a:solidFill>
                <a:latin typeface="Roboto"/>
                <a:ea typeface="Roboto"/>
                <a:cs typeface="Roboto"/>
                <a:sym typeface="Roboto"/>
              </a:defRPr>
            </a:lvl6pPr>
            <a:lvl7pPr lvl="6" algn="r">
              <a:buNone/>
              <a:defRPr sz="2667">
                <a:solidFill>
                  <a:schemeClr val="lt2"/>
                </a:solidFill>
                <a:latin typeface="Roboto"/>
                <a:ea typeface="Roboto"/>
                <a:cs typeface="Roboto"/>
                <a:sym typeface="Roboto"/>
              </a:defRPr>
            </a:lvl7pPr>
            <a:lvl8pPr lvl="7" algn="r">
              <a:buNone/>
              <a:defRPr sz="2667">
                <a:solidFill>
                  <a:schemeClr val="lt2"/>
                </a:solidFill>
                <a:latin typeface="Roboto"/>
                <a:ea typeface="Roboto"/>
                <a:cs typeface="Roboto"/>
                <a:sym typeface="Roboto"/>
              </a:defRPr>
            </a:lvl8pPr>
            <a:lvl9pPr lvl="8" algn="r">
              <a:buNone/>
              <a:defRPr sz="2667">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53886794"/>
      </p:ext>
    </p:extLst>
  </p:cSld>
  <p:clrMap bg1="lt1" tx1="dk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58400" y="1969933"/>
            <a:ext cx="21925600" cy="20472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1258400" y="5117533"/>
            <a:ext cx="21925600" cy="72272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22729443" y="12521661"/>
            <a:ext cx="1463200" cy="1049600"/>
          </a:xfrm>
          <a:prstGeom prst="rect">
            <a:avLst/>
          </a:prstGeom>
          <a:noFill/>
          <a:ln>
            <a:noFill/>
          </a:ln>
        </p:spPr>
        <p:txBody>
          <a:bodyPr spcFirstLastPara="1" wrap="square" lIns="91425" tIns="91425" rIns="91425" bIns="91425" anchor="ctr" anchorCtr="0">
            <a:noAutofit/>
          </a:bodyPr>
          <a:lstStyle>
            <a:lvl1pPr lvl="0" algn="r">
              <a:buNone/>
              <a:defRPr sz="2667">
                <a:solidFill>
                  <a:schemeClr val="lt2"/>
                </a:solidFill>
                <a:latin typeface="Roboto"/>
                <a:ea typeface="Roboto"/>
                <a:cs typeface="Roboto"/>
                <a:sym typeface="Roboto"/>
              </a:defRPr>
            </a:lvl1pPr>
            <a:lvl2pPr lvl="1" algn="r">
              <a:buNone/>
              <a:defRPr sz="2667">
                <a:solidFill>
                  <a:schemeClr val="lt2"/>
                </a:solidFill>
                <a:latin typeface="Roboto"/>
                <a:ea typeface="Roboto"/>
                <a:cs typeface="Roboto"/>
                <a:sym typeface="Roboto"/>
              </a:defRPr>
            </a:lvl2pPr>
            <a:lvl3pPr lvl="2" algn="r">
              <a:buNone/>
              <a:defRPr sz="2667">
                <a:solidFill>
                  <a:schemeClr val="lt2"/>
                </a:solidFill>
                <a:latin typeface="Roboto"/>
                <a:ea typeface="Roboto"/>
                <a:cs typeface="Roboto"/>
                <a:sym typeface="Roboto"/>
              </a:defRPr>
            </a:lvl3pPr>
            <a:lvl4pPr lvl="3" algn="r">
              <a:buNone/>
              <a:defRPr sz="2667">
                <a:solidFill>
                  <a:schemeClr val="lt2"/>
                </a:solidFill>
                <a:latin typeface="Roboto"/>
                <a:ea typeface="Roboto"/>
                <a:cs typeface="Roboto"/>
                <a:sym typeface="Roboto"/>
              </a:defRPr>
            </a:lvl4pPr>
            <a:lvl5pPr lvl="4" algn="r">
              <a:buNone/>
              <a:defRPr sz="2667">
                <a:solidFill>
                  <a:schemeClr val="lt2"/>
                </a:solidFill>
                <a:latin typeface="Roboto"/>
                <a:ea typeface="Roboto"/>
                <a:cs typeface="Roboto"/>
                <a:sym typeface="Roboto"/>
              </a:defRPr>
            </a:lvl5pPr>
            <a:lvl6pPr lvl="5" algn="r">
              <a:buNone/>
              <a:defRPr sz="2667">
                <a:solidFill>
                  <a:schemeClr val="lt2"/>
                </a:solidFill>
                <a:latin typeface="Roboto"/>
                <a:ea typeface="Roboto"/>
                <a:cs typeface="Roboto"/>
                <a:sym typeface="Roboto"/>
              </a:defRPr>
            </a:lvl6pPr>
            <a:lvl7pPr lvl="6" algn="r">
              <a:buNone/>
              <a:defRPr sz="2667">
                <a:solidFill>
                  <a:schemeClr val="lt2"/>
                </a:solidFill>
                <a:latin typeface="Roboto"/>
                <a:ea typeface="Roboto"/>
                <a:cs typeface="Roboto"/>
                <a:sym typeface="Roboto"/>
              </a:defRPr>
            </a:lvl7pPr>
            <a:lvl8pPr lvl="7" algn="r">
              <a:buNone/>
              <a:defRPr sz="2667">
                <a:solidFill>
                  <a:schemeClr val="lt2"/>
                </a:solidFill>
                <a:latin typeface="Roboto"/>
                <a:ea typeface="Roboto"/>
                <a:cs typeface="Roboto"/>
                <a:sym typeface="Roboto"/>
              </a:defRPr>
            </a:lvl8pPr>
            <a:lvl9pPr lvl="8" algn="r">
              <a:buNone/>
              <a:defRPr sz="2667">
                <a:solidFill>
                  <a:schemeClr val="lt2"/>
                </a:solidFill>
                <a:latin typeface="Roboto"/>
                <a:ea typeface="Roboto"/>
                <a:cs typeface="Roboto"/>
                <a:sym typeface="Roboto"/>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24005861"/>
      </p:ext>
    </p:extLst>
  </p:cSld>
  <p:clrMap bg1="lt1" tx1="dk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733"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6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5.xml"/><Relationship Id="rId5" Type="http://schemas.openxmlformats.org/officeDocument/2006/relationships/hyperlink" Target="https://fraserportrait.weebly.com/" TargetMode="External"/><Relationship Id="rId4" Type="http://schemas.openxmlformats.org/officeDocument/2006/relationships/hyperlink" Target="https://portraitofagraduate.or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docs.google.com/presentation/d/1pD_sRN5FA-mIvC57FYEWQ2RhMvRIPjLGA06xm6DWifQ/edit?usp=sharing" TargetMode="External"/><Relationship Id="rId2" Type="http://schemas.openxmlformats.org/officeDocument/2006/relationships/notesSlide" Target="../notesSlides/notesSlide17.xml"/><Relationship Id="rId1" Type="http://schemas.openxmlformats.org/officeDocument/2006/relationships/slideLayout" Target="../slideLayouts/slideLayout65.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46.xml"/><Relationship Id="rId6" Type="http://schemas.openxmlformats.org/officeDocument/2006/relationships/image" Target="../media/image1.png"/><Relationship Id="rId5" Type="http://schemas.openxmlformats.org/officeDocument/2006/relationships/image" Target="../media/image23.pn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5.xml"/><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46.xml"/><Relationship Id="rId6" Type="http://schemas.openxmlformats.org/officeDocument/2006/relationships/hyperlink" Target="http://www.itslearning.net/" TargetMode="External"/><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image" Target="../media/image26.jp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4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www.itslearning.net/" TargetMode="External"/><Relationship Id="rId7"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46.xml"/><Relationship Id="rId6" Type="http://schemas.openxmlformats.org/officeDocument/2006/relationships/image" Target="../media/image27.png"/><Relationship Id="rId5" Type="http://schemas.openxmlformats.org/officeDocument/2006/relationships/image" Target="../media/image1.png"/><Relationship Id="rId10" Type="http://schemas.openxmlformats.org/officeDocument/2006/relationships/image" Target="../media/image31.png"/><Relationship Id="rId4" Type="http://schemas.openxmlformats.org/officeDocument/2006/relationships/image" Target="../media/image24.png"/><Relationship Id="rId9" Type="http://schemas.openxmlformats.org/officeDocument/2006/relationships/image" Target="../media/image30.png"/></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2.png"/><Relationship Id="rId7"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46.xml"/><Relationship Id="rId6" Type="http://schemas.openxmlformats.org/officeDocument/2006/relationships/image" Target="../media/image1.png"/><Relationship Id="rId11" Type="http://schemas.openxmlformats.org/officeDocument/2006/relationships/image" Target="../media/image31.png"/><Relationship Id="rId5" Type="http://schemas.openxmlformats.org/officeDocument/2006/relationships/image" Target="../media/image24.png"/><Relationship Id="rId10" Type="http://schemas.openxmlformats.org/officeDocument/2006/relationships/image" Target="../media/image30.png"/><Relationship Id="rId4" Type="http://schemas.openxmlformats.org/officeDocument/2006/relationships/hyperlink" Target="http://www.itslearning.net/" TargetMode="External"/><Relationship Id="rId9"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edglossary.org/learning-standard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edglossary.org/proficiency/"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2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2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29.xml.rels><?xml version="1.0" encoding="UTF-8" standalone="yes"?>
<Relationships xmlns="http://schemas.openxmlformats.org/package/2006/relationships"><Relationship Id="rId3" Type="http://schemas.openxmlformats.org/officeDocument/2006/relationships/hyperlink" Target="http://cblflipbook.fraser.k12.mi.u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7.xml"/><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6.xml"/><Relationship Id="rId5" Type="http://schemas.openxmlformats.org/officeDocument/2006/relationships/hyperlink" Target="http://www.fraser.k12.mi.us/pages/FraserPS/Budget_and_Salary_Compensation" TargetMode="Externa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frasercbl.weebly.co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5219703" y="4561914"/>
            <a:ext cx="13525498" cy="3505200"/>
          </a:xfrm>
        </p:spPr>
        <p:txBody>
          <a:bodyPr>
            <a:normAutofit/>
          </a:bodyPr>
          <a:lstStyle/>
          <a:p>
            <a:pPr algn="ctr"/>
            <a:r>
              <a:rPr lang="en-US" sz="5600" dirty="0">
                <a:solidFill>
                  <a:schemeClr val="tx1"/>
                </a:solidFill>
              </a:rPr>
              <a:t>Fraser Public Schools</a:t>
            </a:r>
          </a:p>
          <a:p>
            <a:pPr algn="ctr"/>
            <a:r>
              <a:rPr lang="en-US" sz="5600" dirty="0">
                <a:solidFill>
                  <a:schemeClr val="tx1"/>
                </a:solidFill>
              </a:rPr>
              <a:t> November 8</a:t>
            </a:r>
            <a:r>
              <a:rPr lang="en-US" sz="5600" baseline="30000" dirty="0">
                <a:solidFill>
                  <a:schemeClr val="tx1"/>
                </a:solidFill>
              </a:rPr>
              <a:t>th</a:t>
            </a:r>
            <a:r>
              <a:rPr lang="en-US" sz="5600" dirty="0">
                <a:solidFill>
                  <a:schemeClr val="tx1"/>
                </a:solidFill>
              </a:rPr>
              <a:t>, 2018</a:t>
            </a:r>
          </a:p>
          <a:p>
            <a:pPr algn="ctr"/>
            <a:r>
              <a:rPr lang="en-US" sz="5600" dirty="0">
                <a:solidFill>
                  <a:schemeClr val="tx1"/>
                </a:solidFill>
              </a:rPr>
              <a:t>District Site Visit</a:t>
            </a:r>
          </a:p>
        </p:txBody>
      </p:sp>
    </p:spTree>
    <p:extLst>
      <p:ext uri="{BB962C8B-B14F-4D97-AF65-F5344CB8AC3E}">
        <p14:creationId xmlns:p14="http://schemas.microsoft.com/office/powerpoint/2010/main" val="3038547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32"/>
          <p:cNvSpPr txBox="1">
            <a:spLocks noGrp="1"/>
          </p:cNvSpPr>
          <p:nvPr>
            <p:ph type="title"/>
          </p:nvPr>
        </p:nvSpPr>
        <p:spPr>
          <a:xfrm>
            <a:off x="1258400" y="1969933"/>
            <a:ext cx="21925600" cy="2047200"/>
          </a:xfrm>
          <a:prstGeom prst="rect">
            <a:avLst/>
          </a:prstGeom>
        </p:spPr>
        <p:txBody>
          <a:bodyPr spcFirstLastPara="1" wrap="square" lIns="243800" tIns="243800" rIns="243800" bIns="243800" anchor="b" anchorCtr="0">
            <a:noAutofit/>
          </a:bodyPr>
          <a:lstStyle/>
          <a:p>
            <a:r>
              <a:rPr lang="en" sz="8000" dirty="0"/>
              <a:t>Key Action Items - 2018</a:t>
            </a:r>
            <a:endParaRPr sz="8000" dirty="0"/>
          </a:p>
        </p:txBody>
      </p:sp>
      <p:sp>
        <p:nvSpPr>
          <p:cNvPr id="164" name="Google Shape;164;p32"/>
          <p:cNvSpPr txBox="1">
            <a:spLocks noGrp="1"/>
          </p:cNvSpPr>
          <p:nvPr>
            <p:ph type="body" idx="1"/>
          </p:nvPr>
        </p:nvSpPr>
        <p:spPr>
          <a:xfrm>
            <a:off x="1258400" y="5117533"/>
            <a:ext cx="21925600" cy="8217600"/>
          </a:xfrm>
          <a:prstGeom prst="rect">
            <a:avLst/>
          </a:prstGeom>
        </p:spPr>
        <p:txBody>
          <a:bodyPr spcFirstLastPara="1" wrap="square" lIns="243800" tIns="243800" rIns="243800" bIns="243800" anchor="t" anchorCtr="0">
            <a:noAutofit/>
          </a:bodyPr>
          <a:lstStyle/>
          <a:p>
            <a:r>
              <a:rPr lang="en" sz="4800" dirty="0"/>
              <a:t>Review and monitor the implementation of the district family engagement plan –specifically focusing on the </a:t>
            </a:r>
            <a:r>
              <a:rPr lang="en" sz="4800" b="1" dirty="0"/>
              <a:t>3rd Grade Reading Law</a:t>
            </a:r>
            <a:r>
              <a:rPr lang="en" sz="4800" dirty="0"/>
              <a:t> and parent involvement (Ensure plan includes training and development for parents to understand student performance data and information to support parents as informed advocates for their children.)</a:t>
            </a:r>
            <a:endParaRPr sz="4800" dirty="0"/>
          </a:p>
          <a:p>
            <a:r>
              <a:rPr lang="en" sz="4800" dirty="0"/>
              <a:t>Review student data for all student populations and leverage Fraser’s current </a:t>
            </a:r>
            <a:r>
              <a:rPr lang="en" sz="4800" b="1" dirty="0"/>
              <a:t>Multi-Tiered Systems of Supports </a:t>
            </a:r>
            <a:r>
              <a:rPr lang="en" sz="4800" dirty="0"/>
              <a:t>to provide data for improving academic achievement</a:t>
            </a:r>
            <a:endParaRPr sz="4800" dirty="0"/>
          </a:p>
          <a:p>
            <a:pPr marL="0" indent="0">
              <a:spcBef>
                <a:spcPts val="4267"/>
              </a:spcBef>
              <a:buNone/>
            </a:pPr>
            <a:endParaRPr dirty="0"/>
          </a:p>
          <a:p>
            <a:pPr marL="0" indent="0">
              <a:spcBef>
                <a:spcPts val="4267"/>
              </a:spcBef>
              <a:spcAft>
                <a:spcPts val="4267"/>
              </a:spcAft>
              <a:buNone/>
            </a:pPr>
            <a:endParaRPr dirty="0"/>
          </a:p>
        </p:txBody>
      </p:sp>
      <p:pic>
        <p:nvPicPr>
          <p:cNvPr id="165" name="Google Shape;165;p32"/>
          <p:cNvPicPr preferRelativeResize="0"/>
          <p:nvPr/>
        </p:nvPicPr>
        <p:blipFill>
          <a:blip r:embed="rId3">
            <a:alphaModFix/>
          </a:blip>
          <a:stretch>
            <a:fillRect/>
          </a:stretch>
        </p:blipFill>
        <p:spPr>
          <a:xfrm>
            <a:off x="19954400" y="0"/>
            <a:ext cx="4429600" cy="4429600"/>
          </a:xfrm>
          <a:prstGeom prst="rect">
            <a:avLst/>
          </a:prstGeom>
          <a:noFill/>
          <a:ln>
            <a:noFill/>
          </a:ln>
        </p:spPr>
      </p:pic>
    </p:spTree>
    <p:extLst>
      <p:ext uri="{BB962C8B-B14F-4D97-AF65-F5344CB8AC3E}">
        <p14:creationId xmlns:p14="http://schemas.microsoft.com/office/powerpoint/2010/main" val="1463068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3"/>
          <p:cNvSpPr txBox="1">
            <a:spLocks noGrp="1"/>
          </p:cNvSpPr>
          <p:nvPr>
            <p:ph type="title"/>
          </p:nvPr>
        </p:nvSpPr>
        <p:spPr>
          <a:xfrm>
            <a:off x="1258400" y="1969933"/>
            <a:ext cx="21925600" cy="2047200"/>
          </a:xfrm>
          <a:prstGeom prst="rect">
            <a:avLst/>
          </a:prstGeom>
        </p:spPr>
        <p:txBody>
          <a:bodyPr spcFirstLastPara="1" wrap="square" lIns="243800" tIns="243800" rIns="243800" bIns="243800" anchor="b" anchorCtr="0">
            <a:noAutofit/>
          </a:bodyPr>
          <a:lstStyle/>
          <a:p>
            <a:r>
              <a:rPr lang="en" sz="8000" dirty="0"/>
              <a:t>Key Action Items - 2018</a:t>
            </a:r>
            <a:endParaRPr sz="8000" dirty="0"/>
          </a:p>
        </p:txBody>
      </p:sp>
      <p:sp>
        <p:nvSpPr>
          <p:cNvPr id="171" name="Google Shape;171;p33"/>
          <p:cNvSpPr txBox="1">
            <a:spLocks noGrp="1"/>
          </p:cNvSpPr>
          <p:nvPr>
            <p:ph type="body" idx="1"/>
          </p:nvPr>
        </p:nvSpPr>
        <p:spPr>
          <a:xfrm>
            <a:off x="1258400" y="5117533"/>
            <a:ext cx="21925600" cy="7227200"/>
          </a:xfrm>
          <a:prstGeom prst="rect">
            <a:avLst/>
          </a:prstGeom>
        </p:spPr>
        <p:txBody>
          <a:bodyPr spcFirstLastPara="1" wrap="square" lIns="243800" tIns="243800" rIns="243800" bIns="243800" anchor="t" anchorCtr="0">
            <a:noAutofit/>
          </a:bodyPr>
          <a:lstStyle/>
          <a:p>
            <a:r>
              <a:rPr lang="en" sz="4800" dirty="0"/>
              <a:t>Review and monitor Fraser’s instructional technology plan for the fall of 2018</a:t>
            </a:r>
            <a:endParaRPr sz="4800" dirty="0"/>
          </a:p>
          <a:p>
            <a:r>
              <a:rPr lang="en" sz="4800" dirty="0"/>
              <a:t>Evaluate Fraser’s </a:t>
            </a:r>
            <a:r>
              <a:rPr lang="en" sz="4800" b="1" dirty="0">
                <a:solidFill>
                  <a:srgbClr val="FF0000"/>
                </a:solidFill>
              </a:rPr>
              <a:t>learning</a:t>
            </a:r>
            <a:r>
              <a:rPr lang="en" sz="4800" dirty="0"/>
              <a:t> environments within the classroom, hybrid, and online learning spaces (Key Factors: 2018 Bond Monies focusing on technology and classroom redesign)</a:t>
            </a:r>
            <a:endParaRPr sz="4800" dirty="0"/>
          </a:p>
          <a:p>
            <a:r>
              <a:rPr lang="en" sz="4800" dirty="0"/>
              <a:t>Evaluate the impact of technology on time, place, and pace of </a:t>
            </a:r>
            <a:r>
              <a:rPr lang="en" sz="4800" b="1" dirty="0">
                <a:solidFill>
                  <a:srgbClr val="FF0000"/>
                </a:solidFill>
              </a:rPr>
              <a:t>learning</a:t>
            </a:r>
            <a:endParaRPr sz="4800" b="1" dirty="0">
              <a:solidFill>
                <a:srgbClr val="FF0000"/>
              </a:solidFill>
            </a:endParaRPr>
          </a:p>
          <a:p>
            <a:pPr lvl="1" indent="-914411">
              <a:spcBef>
                <a:spcPts val="0"/>
              </a:spcBef>
              <a:buSzPts val="1800"/>
            </a:pPr>
            <a:r>
              <a:rPr lang="en" sz="4800" dirty="0"/>
              <a:t>Review and begin to develop a process for Fraser Public School’s next strategic plan</a:t>
            </a:r>
            <a:endParaRPr sz="4800" dirty="0"/>
          </a:p>
          <a:p>
            <a:pPr marL="0" indent="0">
              <a:spcBef>
                <a:spcPts val="4267"/>
              </a:spcBef>
              <a:buNone/>
            </a:pPr>
            <a:endParaRPr dirty="0"/>
          </a:p>
          <a:p>
            <a:pPr marL="0" indent="0">
              <a:spcBef>
                <a:spcPts val="4267"/>
              </a:spcBef>
              <a:spcAft>
                <a:spcPts val="4267"/>
              </a:spcAft>
              <a:buNone/>
            </a:pPr>
            <a:endParaRPr dirty="0"/>
          </a:p>
        </p:txBody>
      </p:sp>
    </p:spTree>
    <p:extLst>
      <p:ext uri="{BB962C8B-B14F-4D97-AF65-F5344CB8AC3E}">
        <p14:creationId xmlns:p14="http://schemas.microsoft.com/office/powerpoint/2010/main" val="101060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7"/>
          <p:cNvSpPr txBox="1">
            <a:spLocks noGrp="1"/>
          </p:cNvSpPr>
          <p:nvPr>
            <p:ph type="title"/>
          </p:nvPr>
        </p:nvSpPr>
        <p:spPr>
          <a:xfrm>
            <a:off x="1258400" y="1969933"/>
            <a:ext cx="21925600" cy="2047200"/>
          </a:xfrm>
          <a:prstGeom prst="rect">
            <a:avLst/>
          </a:prstGeom>
        </p:spPr>
        <p:txBody>
          <a:bodyPr spcFirstLastPara="1" wrap="square" lIns="243800" tIns="243800" rIns="243800" bIns="243800" anchor="b" anchorCtr="0">
            <a:noAutofit/>
          </a:bodyPr>
          <a:lstStyle/>
          <a:p>
            <a:r>
              <a:rPr lang="en" sz="8000" dirty="0"/>
              <a:t>Key Action Items - 2018</a:t>
            </a:r>
            <a:endParaRPr sz="8000" dirty="0"/>
          </a:p>
        </p:txBody>
      </p:sp>
      <p:sp>
        <p:nvSpPr>
          <p:cNvPr id="195" name="Google Shape;195;p37"/>
          <p:cNvSpPr txBox="1">
            <a:spLocks noGrp="1"/>
          </p:cNvSpPr>
          <p:nvPr>
            <p:ph type="body" idx="1"/>
          </p:nvPr>
        </p:nvSpPr>
        <p:spPr>
          <a:xfrm>
            <a:off x="1258400" y="5117533"/>
            <a:ext cx="21925600" cy="7227200"/>
          </a:xfrm>
          <a:prstGeom prst="rect">
            <a:avLst/>
          </a:prstGeom>
        </p:spPr>
        <p:txBody>
          <a:bodyPr spcFirstLastPara="1" wrap="square" lIns="243800" tIns="243800" rIns="243800" bIns="243800" anchor="t" anchorCtr="0">
            <a:noAutofit/>
          </a:bodyPr>
          <a:lstStyle/>
          <a:p>
            <a:pPr indent="-1016013">
              <a:spcBef>
                <a:spcPts val="1600"/>
              </a:spcBef>
              <a:buClr>
                <a:srgbClr val="868686"/>
              </a:buClr>
              <a:buSzPts val="2400"/>
            </a:pPr>
            <a:r>
              <a:rPr lang="en" sz="6400">
                <a:solidFill>
                  <a:srgbClr val="868686"/>
                </a:solidFill>
              </a:rPr>
              <a:t>Evaluate and assess district supports for </a:t>
            </a:r>
            <a:r>
              <a:rPr lang="en" sz="6400" b="1">
                <a:solidFill>
                  <a:srgbClr val="868686"/>
                </a:solidFill>
              </a:rPr>
              <a:t>student services</a:t>
            </a:r>
            <a:r>
              <a:rPr lang="en" sz="6400">
                <a:solidFill>
                  <a:srgbClr val="868686"/>
                </a:solidFill>
              </a:rPr>
              <a:t> in the area of </a:t>
            </a:r>
            <a:r>
              <a:rPr lang="en" sz="6400" b="1">
                <a:solidFill>
                  <a:srgbClr val="868686"/>
                </a:solidFill>
              </a:rPr>
              <a:t>mental health and counseling support</a:t>
            </a:r>
            <a:endParaRPr sz="6400" b="1">
              <a:solidFill>
                <a:srgbClr val="868686"/>
              </a:solidFill>
            </a:endParaRPr>
          </a:p>
          <a:p>
            <a:pPr indent="-1016013">
              <a:buClr>
                <a:srgbClr val="868686"/>
              </a:buClr>
              <a:buSzPts val="2400"/>
            </a:pPr>
            <a:r>
              <a:rPr lang="en" sz="6400">
                <a:solidFill>
                  <a:srgbClr val="868686"/>
                </a:solidFill>
              </a:rPr>
              <a:t>Continue to establish a district process (with resources and training) to improve the evaluation of </a:t>
            </a:r>
            <a:r>
              <a:rPr lang="en" sz="6400" b="1">
                <a:solidFill>
                  <a:srgbClr val="868686"/>
                </a:solidFill>
              </a:rPr>
              <a:t>student threat assessments</a:t>
            </a:r>
            <a:endParaRPr sz="6400" b="1">
              <a:solidFill>
                <a:srgbClr val="868686"/>
              </a:solidFill>
            </a:endParaRPr>
          </a:p>
          <a:p>
            <a:pPr marL="0" indent="0">
              <a:spcAft>
                <a:spcPts val="4267"/>
              </a:spcAft>
              <a:buNone/>
            </a:pPr>
            <a:endParaRPr/>
          </a:p>
        </p:txBody>
      </p:sp>
    </p:spTree>
    <p:extLst>
      <p:ext uri="{BB962C8B-B14F-4D97-AF65-F5344CB8AC3E}">
        <p14:creationId xmlns:p14="http://schemas.microsoft.com/office/powerpoint/2010/main" val="2695014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9"/>
          <p:cNvSpPr txBox="1">
            <a:spLocks noGrp="1"/>
          </p:cNvSpPr>
          <p:nvPr>
            <p:ph type="title"/>
          </p:nvPr>
        </p:nvSpPr>
        <p:spPr>
          <a:xfrm>
            <a:off x="1258400" y="1969933"/>
            <a:ext cx="21925600" cy="2047200"/>
          </a:xfrm>
          <a:prstGeom prst="rect">
            <a:avLst/>
          </a:prstGeom>
        </p:spPr>
        <p:txBody>
          <a:bodyPr spcFirstLastPara="1" wrap="square" lIns="243800" tIns="243800" rIns="243800" bIns="243800" anchor="b" anchorCtr="0">
            <a:noAutofit/>
          </a:bodyPr>
          <a:lstStyle/>
          <a:p>
            <a:r>
              <a:rPr lang="en" sz="6000" dirty="0"/>
              <a:t>Turn and Talk</a:t>
            </a:r>
            <a:endParaRPr sz="6000" dirty="0"/>
          </a:p>
        </p:txBody>
      </p:sp>
      <p:sp>
        <p:nvSpPr>
          <p:cNvPr id="207" name="Google Shape;207;p39"/>
          <p:cNvSpPr txBox="1">
            <a:spLocks noGrp="1"/>
          </p:cNvSpPr>
          <p:nvPr>
            <p:ph type="body" idx="1"/>
          </p:nvPr>
        </p:nvSpPr>
        <p:spPr>
          <a:xfrm>
            <a:off x="1258400" y="5117533"/>
            <a:ext cx="21925600" cy="7227200"/>
          </a:xfrm>
          <a:prstGeom prst="rect">
            <a:avLst/>
          </a:prstGeom>
        </p:spPr>
        <p:txBody>
          <a:bodyPr spcFirstLastPara="1" wrap="square" lIns="243800" tIns="243800" rIns="243800" bIns="243800" anchor="t" anchorCtr="0">
            <a:noAutofit/>
          </a:bodyPr>
          <a:lstStyle/>
          <a:p>
            <a:pPr marL="0" indent="0">
              <a:buNone/>
            </a:pPr>
            <a:r>
              <a:rPr lang="en" sz="4800" dirty="0"/>
              <a:t>Identify </a:t>
            </a:r>
            <a:r>
              <a:rPr lang="en" sz="4800" b="1" dirty="0"/>
              <a:t>one word</a:t>
            </a:r>
            <a:r>
              <a:rPr lang="en" sz="4800" dirty="0"/>
              <a:t> the resonates with you.</a:t>
            </a:r>
            <a:endParaRPr sz="4800" dirty="0"/>
          </a:p>
          <a:p>
            <a:pPr marL="0" indent="0">
              <a:spcBef>
                <a:spcPts val="4267"/>
              </a:spcBef>
              <a:buNone/>
            </a:pPr>
            <a:r>
              <a:rPr lang="en" sz="4800" dirty="0"/>
              <a:t>What was the key </a:t>
            </a:r>
            <a:r>
              <a:rPr lang="en" sz="4800" b="1" u="sng" dirty="0"/>
              <a:t>Fraser Focus</a:t>
            </a:r>
            <a:r>
              <a:rPr lang="en" sz="4800" dirty="0"/>
              <a:t> take-away you had?</a:t>
            </a:r>
            <a:endParaRPr sz="4800" dirty="0"/>
          </a:p>
          <a:p>
            <a:pPr marL="0" indent="0">
              <a:spcBef>
                <a:spcPts val="4267"/>
              </a:spcBef>
              <a:spcAft>
                <a:spcPts val="4267"/>
              </a:spcAft>
              <a:buNone/>
            </a:pPr>
            <a:r>
              <a:rPr lang="en" sz="4800" dirty="0"/>
              <a:t>How does that </a:t>
            </a:r>
            <a:r>
              <a:rPr lang="en" sz="4800" b="1" dirty="0"/>
              <a:t>connect </a:t>
            </a:r>
            <a:r>
              <a:rPr lang="en" sz="4800" dirty="0"/>
              <a:t>to your role within your district?</a:t>
            </a:r>
            <a:endParaRPr sz="4800" dirty="0"/>
          </a:p>
        </p:txBody>
      </p:sp>
      <p:pic>
        <p:nvPicPr>
          <p:cNvPr id="208" name="Google Shape;208;p39"/>
          <p:cNvPicPr preferRelativeResize="0"/>
          <p:nvPr/>
        </p:nvPicPr>
        <p:blipFill>
          <a:blip r:embed="rId3">
            <a:alphaModFix/>
          </a:blip>
          <a:stretch>
            <a:fillRect/>
          </a:stretch>
        </p:blipFill>
        <p:spPr>
          <a:xfrm>
            <a:off x="16807800" y="8742535"/>
            <a:ext cx="6376203" cy="4606067"/>
          </a:xfrm>
          <a:prstGeom prst="rect">
            <a:avLst/>
          </a:prstGeom>
          <a:noFill/>
          <a:ln>
            <a:noFill/>
          </a:ln>
        </p:spPr>
      </p:pic>
    </p:spTree>
    <p:extLst>
      <p:ext uri="{BB962C8B-B14F-4D97-AF65-F5344CB8AC3E}">
        <p14:creationId xmlns:p14="http://schemas.microsoft.com/office/powerpoint/2010/main" val="1270110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40"/>
          <p:cNvSpPr txBox="1">
            <a:spLocks noGrp="1"/>
          </p:cNvSpPr>
          <p:nvPr>
            <p:ph type="title"/>
          </p:nvPr>
        </p:nvSpPr>
        <p:spPr>
          <a:xfrm>
            <a:off x="1258400" y="1969933"/>
            <a:ext cx="21925600" cy="2047200"/>
          </a:xfrm>
          <a:prstGeom prst="rect">
            <a:avLst/>
          </a:prstGeom>
        </p:spPr>
        <p:txBody>
          <a:bodyPr spcFirstLastPara="1" wrap="square" lIns="243800" tIns="243800" rIns="243800" bIns="243800" anchor="b" anchorCtr="0">
            <a:noAutofit/>
          </a:bodyPr>
          <a:lstStyle/>
          <a:p>
            <a:r>
              <a:rPr lang="en"/>
              <a:t>Portrait of a Graduate </a:t>
            </a:r>
            <a:endParaRPr/>
          </a:p>
        </p:txBody>
      </p:sp>
      <p:pic>
        <p:nvPicPr>
          <p:cNvPr id="214" name="Google Shape;214;p40"/>
          <p:cNvPicPr preferRelativeResize="0"/>
          <p:nvPr/>
        </p:nvPicPr>
        <p:blipFill>
          <a:blip r:embed="rId3">
            <a:alphaModFix/>
          </a:blip>
          <a:stretch>
            <a:fillRect/>
          </a:stretch>
        </p:blipFill>
        <p:spPr>
          <a:xfrm>
            <a:off x="2154933" y="4285935"/>
            <a:ext cx="20454112" cy="8886067"/>
          </a:xfrm>
          <a:prstGeom prst="rect">
            <a:avLst/>
          </a:prstGeom>
          <a:noFill/>
          <a:ln>
            <a:noFill/>
          </a:ln>
        </p:spPr>
      </p:pic>
    </p:spTree>
    <p:extLst>
      <p:ext uri="{BB962C8B-B14F-4D97-AF65-F5344CB8AC3E}">
        <p14:creationId xmlns:p14="http://schemas.microsoft.com/office/powerpoint/2010/main" val="2088323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1"/>
          <p:cNvSpPr txBox="1">
            <a:spLocks noGrp="1"/>
          </p:cNvSpPr>
          <p:nvPr>
            <p:ph type="title"/>
          </p:nvPr>
        </p:nvSpPr>
        <p:spPr>
          <a:xfrm>
            <a:off x="1258400" y="1969933"/>
            <a:ext cx="21925600" cy="2047200"/>
          </a:xfrm>
          <a:prstGeom prst="rect">
            <a:avLst/>
          </a:prstGeom>
        </p:spPr>
        <p:txBody>
          <a:bodyPr spcFirstLastPara="1" wrap="square" lIns="243800" tIns="243800" rIns="243800" bIns="243800" anchor="b" anchorCtr="0">
            <a:noAutofit/>
          </a:bodyPr>
          <a:lstStyle/>
          <a:p>
            <a:pPr algn="ctr"/>
            <a:r>
              <a:rPr lang="en" sz="8000"/>
              <a:t>Every school system is unique, </a:t>
            </a:r>
            <a:endParaRPr/>
          </a:p>
        </p:txBody>
      </p:sp>
      <p:sp>
        <p:nvSpPr>
          <p:cNvPr id="220" name="Google Shape;220;p41"/>
          <p:cNvSpPr txBox="1">
            <a:spLocks noGrp="1"/>
          </p:cNvSpPr>
          <p:nvPr>
            <p:ph type="body" idx="1"/>
          </p:nvPr>
        </p:nvSpPr>
        <p:spPr>
          <a:xfrm>
            <a:off x="1258400" y="5117533"/>
            <a:ext cx="21925600" cy="7227200"/>
          </a:xfrm>
          <a:prstGeom prst="rect">
            <a:avLst/>
          </a:prstGeom>
        </p:spPr>
        <p:txBody>
          <a:bodyPr spcFirstLastPara="1" wrap="square" lIns="243800" tIns="243800" rIns="243800" bIns="243800" anchor="t" anchorCtr="0">
            <a:noAutofit/>
          </a:bodyPr>
          <a:lstStyle/>
          <a:p>
            <a:pPr marL="0" indent="0" algn="ctr">
              <a:spcAft>
                <a:spcPts val="4267"/>
              </a:spcAft>
              <a:buNone/>
            </a:pPr>
            <a:r>
              <a:rPr lang="en" sz="8000"/>
              <a:t>but they are connected by a shared aspiration: that all students have an educational experience preparing them to be effective lifelong learners and contributors.</a:t>
            </a:r>
            <a:endParaRPr sz="8000"/>
          </a:p>
        </p:txBody>
      </p:sp>
    </p:spTree>
    <p:extLst>
      <p:ext uri="{BB962C8B-B14F-4D97-AF65-F5344CB8AC3E}">
        <p14:creationId xmlns:p14="http://schemas.microsoft.com/office/powerpoint/2010/main" val="4232002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2"/>
          <p:cNvSpPr txBox="1">
            <a:spLocks noGrp="1"/>
          </p:cNvSpPr>
          <p:nvPr>
            <p:ph type="title"/>
          </p:nvPr>
        </p:nvSpPr>
        <p:spPr>
          <a:xfrm>
            <a:off x="1258400" y="1969933"/>
            <a:ext cx="21925600" cy="2047200"/>
          </a:xfrm>
          <a:prstGeom prst="rect">
            <a:avLst/>
          </a:prstGeom>
        </p:spPr>
        <p:txBody>
          <a:bodyPr spcFirstLastPara="1" wrap="square" lIns="243800" tIns="243800" rIns="243800" bIns="243800" anchor="b" anchorCtr="0">
            <a:noAutofit/>
          </a:bodyPr>
          <a:lstStyle/>
          <a:p>
            <a:r>
              <a:rPr lang="en" sz="8000" dirty="0"/>
              <a:t>Strategic Planning</a:t>
            </a:r>
            <a:endParaRPr sz="8000" dirty="0"/>
          </a:p>
        </p:txBody>
      </p:sp>
      <p:sp>
        <p:nvSpPr>
          <p:cNvPr id="226" name="Google Shape;226;p42"/>
          <p:cNvSpPr txBox="1">
            <a:spLocks noGrp="1"/>
          </p:cNvSpPr>
          <p:nvPr>
            <p:ph type="body" idx="1"/>
          </p:nvPr>
        </p:nvSpPr>
        <p:spPr>
          <a:xfrm>
            <a:off x="1258400" y="5117533"/>
            <a:ext cx="21925600" cy="7227200"/>
          </a:xfrm>
          <a:prstGeom prst="rect">
            <a:avLst/>
          </a:prstGeom>
        </p:spPr>
        <p:txBody>
          <a:bodyPr spcFirstLastPara="1" wrap="square" lIns="243800" tIns="243800" rIns="243800" bIns="243800" anchor="t" anchorCtr="0">
            <a:noAutofit/>
          </a:bodyPr>
          <a:lstStyle/>
          <a:p>
            <a:pPr marL="0" indent="0" algn="ctr">
              <a:spcAft>
                <a:spcPts val="4267"/>
              </a:spcAft>
              <a:buNone/>
            </a:pPr>
            <a:r>
              <a:rPr lang="en" sz="8000"/>
              <a:t>Many school systems across the country have engaged their larger community in developing a Portrait of a Graduate, a collective vision that articulates the community’s aspirations for all students. </a:t>
            </a:r>
            <a:endParaRPr sz="8000"/>
          </a:p>
        </p:txBody>
      </p:sp>
    </p:spTree>
    <p:extLst>
      <p:ext uri="{BB962C8B-B14F-4D97-AF65-F5344CB8AC3E}">
        <p14:creationId xmlns:p14="http://schemas.microsoft.com/office/powerpoint/2010/main" val="1449746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5"/>
          <p:cNvSpPr txBox="1">
            <a:spLocks noGrp="1"/>
          </p:cNvSpPr>
          <p:nvPr>
            <p:ph type="title"/>
          </p:nvPr>
        </p:nvSpPr>
        <p:spPr>
          <a:xfrm>
            <a:off x="1258400" y="1969933"/>
            <a:ext cx="21925600" cy="2047200"/>
          </a:xfrm>
          <a:prstGeom prst="rect">
            <a:avLst/>
          </a:prstGeom>
        </p:spPr>
        <p:txBody>
          <a:bodyPr spcFirstLastPara="1" wrap="square" lIns="243800" tIns="243800" rIns="243800" bIns="243800" anchor="b" anchorCtr="0">
            <a:noAutofit/>
          </a:bodyPr>
          <a:lstStyle/>
          <a:p>
            <a:r>
              <a:rPr lang="en" sz="8000" dirty="0"/>
              <a:t>Portrait of the Graduate</a:t>
            </a:r>
            <a:endParaRPr sz="8000" dirty="0"/>
          </a:p>
        </p:txBody>
      </p:sp>
      <p:pic>
        <p:nvPicPr>
          <p:cNvPr id="245" name="Google Shape;245;p45"/>
          <p:cNvPicPr preferRelativeResize="0"/>
          <p:nvPr/>
        </p:nvPicPr>
        <p:blipFill>
          <a:blip r:embed="rId3">
            <a:alphaModFix/>
          </a:blip>
          <a:stretch>
            <a:fillRect/>
          </a:stretch>
        </p:blipFill>
        <p:spPr>
          <a:xfrm>
            <a:off x="12192002" y="5045268"/>
            <a:ext cx="10878317" cy="8886067"/>
          </a:xfrm>
          <a:prstGeom prst="rect">
            <a:avLst/>
          </a:prstGeom>
          <a:noFill/>
          <a:ln>
            <a:noFill/>
          </a:ln>
        </p:spPr>
      </p:pic>
      <p:cxnSp>
        <p:nvCxnSpPr>
          <p:cNvPr id="246" name="Google Shape;246;p45"/>
          <p:cNvCxnSpPr/>
          <p:nvPr/>
        </p:nvCxnSpPr>
        <p:spPr>
          <a:xfrm>
            <a:off x="8210600" y="7122799"/>
            <a:ext cx="7072000" cy="3224800"/>
          </a:xfrm>
          <a:prstGeom prst="straightConnector1">
            <a:avLst/>
          </a:prstGeom>
          <a:noFill/>
          <a:ln w="9525" cap="flat" cmpd="sng">
            <a:solidFill>
              <a:schemeClr val="dk2"/>
            </a:solidFill>
            <a:prstDash val="solid"/>
            <a:round/>
            <a:headEnd type="none" w="med" len="med"/>
            <a:tailEnd type="triangle" w="med" len="med"/>
          </a:ln>
        </p:spPr>
      </p:cxnSp>
      <p:sp>
        <p:nvSpPr>
          <p:cNvPr id="247" name="Google Shape;247;p45"/>
          <p:cNvSpPr txBox="1"/>
          <p:nvPr/>
        </p:nvSpPr>
        <p:spPr>
          <a:xfrm>
            <a:off x="1946880" y="5385198"/>
            <a:ext cx="9726959" cy="6288641"/>
          </a:xfrm>
          <a:prstGeom prst="rect">
            <a:avLst/>
          </a:prstGeom>
          <a:noFill/>
          <a:ln>
            <a:noFill/>
          </a:ln>
        </p:spPr>
        <p:txBody>
          <a:bodyPr spcFirstLastPara="1" wrap="square" lIns="243800" tIns="243800" rIns="243800" bIns="243800" anchor="t" anchorCtr="0">
            <a:noAutofit/>
          </a:bodyPr>
          <a:lstStyle/>
          <a:p>
            <a:pPr marL="0" marR="0" lvl="0" indent="0" algn="l" defTabSz="2438430" rtl="0" eaLnBrk="1" fontAlgn="auto" latinLnBrk="0" hangingPunct="1">
              <a:lnSpc>
                <a:spcPct val="100000"/>
              </a:lnSpc>
              <a:spcBef>
                <a:spcPts val="0"/>
              </a:spcBef>
              <a:spcAft>
                <a:spcPts val="0"/>
              </a:spcAft>
              <a:buClr>
                <a:srgbClr val="000000"/>
              </a:buClr>
              <a:buSzTx/>
              <a:buFontTx/>
              <a:buNone/>
              <a:tabLst/>
              <a:defRPr/>
            </a:pPr>
            <a:r>
              <a:rPr kumimoji="0" lang="en-US" sz="6400" b="0" i="0" u="none" strike="noStrike" kern="0" cap="none" spc="0" normalizeH="0" baseline="0" noProof="0" dirty="0">
                <a:ln>
                  <a:noFill/>
                </a:ln>
                <a:solidFill>
                  <a:srgbClr val="000000"/>
                </a:solidFill>
                <a:effectLst/>
                <a:uLnTx/>
                <a:uFillTx/>
                <a:latin typeface="Arial"/>
                <a:ea typeface="+mn-ea"/>
                <a:cs typeface="Arial"/>
                <a:sym typeface="Arial"/>
              </a:rPr>
              <a:t>Sample Portrait of Graduate</a:t>
            </a:r>
            <a:r>
              <a:rPr kumimoji="0" lang="en" sz="6400" b="0" i="0" u="none" strike="noStrike" kern="0" cap="none" spc="0" normalizeH="0" baseline="0" noProof="0" dirty="0">
                <a:ln>
                  <a:noFill/>
                </a:ln>
                <a:solidFill>
                  <a:srgbClr val="000000"/>
                </a:solidFill>
                <a:effectLst/>
                <a:uLnTx/>
                <a:uFillTx/>
                <a:latin typeface="Arial"/>
                <a:ea typeface="+mn-ea"/>
                <a:cs typeface="Arial"/>
                <a:sym typeface="Arial"/>
              </a:rPr>
              <a:t>.</a:t>
            </a:r>
            <a:endParaRPr kumimoji="0" sz="6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2438430" rtl="0" eaLnBrk="1" fontAlgn="auto" latinLnBrk="0" hangingPunct="1">
              <a:lnSpc>
                <a:spcPct val="100000"/>
              </a:lnSpc>
              <a:spcBef>
                <a:spcPts val="0"/>
              </a:spcBef>
              <a:spcAft>
                <a:spcPts val="0"/>
              </a:spcAft>
              <a:buClr>
                <a:srgbClr val="000000"/>
              </a:buClr>
              <a:buSzTx/>
              <a:buFontTx/>
              <a:buNone/>
              <a:tabLst/>
              <a:defRPr/>
            </a:pPr>
            <a:endParaRPr kumimoji="0" sz="6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2438430" rtl="0" eaLnBrk="1" fontAlgn="auto" latinLnBrk="0" hangingPunct="1">
              <a:lnSpc>
                <a:spcPct val="100000"/>
              </a:lnSpc>
              <a:spcBef>
                <a:spcPts val="0"/>
              </a:spcBef>
              <a:spcAft>
                <a:spcPts val="0"/>
              </a:spcAft>
              <a:buClr>
                <a:srgbClr val="000000"/>
              </a:buClr>
              <a:buSzTx/>
              <a:buFontTx/>
              <a:buNone/>
              <a:tabLst/>
              <a:defRPr/>
            </a:pPr>
            <a:r>
              <a:rPr kumimoji="0" lang="en" sz="4800" b="0" i="0" u="sng" strike="noStrike" kern="0" cap="none" spc="0" normalizeH="0" baseline="0" noProof="0" dirty="0">
                <a:ln>
                  <a:noFill/>
                </a:ln>
                <a:solidFill>
                  <a:srgbClr val="4FC3F7"/>
                </a:solidFill>
                <a:effectLst/>
                <a:uLnTx/>
                <a:uFillTx/>
                <a:latin typeface="Arial"/>
                <a:ea typeface="+mn-ea"/>
                <a:cs typeface="Arial"/>
                <a:sym typeface="Arial"/>
                <a:hlinkClick r:id="rId4"/>
              </a:rPr>
              <a:t>https://portraitofagraduate.org/</a:t>
            </a:r>
            <a:endParaRPr kumimoji="0" lang="en" sz="4800" b="0" i="0" u="sng" strike="noStrike" kern="0" cap="none" spc="0" normalizeH="0" baseline="0" noProof="0" dirty="0">
              <a:ln>
                <a:noFill/>
              </a:ln>
              <a:solidFill>
                <a:srgbClr val="4FC3F7"/>
              </a:solidFill>
              <a:effectLst/>
              <a:uLnTx/>
              <a:uFillTx/>
              <a:latin typeface="Arial"/>
              <a:ea typeface="+mn-ea"/>
              <a:cs typeface="Arial"/>
              <a:sym typeface="Arial"/>
            </a:endParaRPr>
          </a:p>
          <a:p>
            <a:pPr marL="0" marR="0" lvl="0" indent="0" algn="l" defTabSz="2438430" rtl="0" eaLnBrk="1" fontAlgn="auto" latinLnBrk="0" hangingPunct="1">
              <a:lnSpc>
                <a:spcPct val="100000"/>
              </a:lnSpc>
              <a:spcBef>
                <a:spcPts val="0"/>
              </a:spcBef>
              <a:spcAft>
                <a:spcPts val="0"/>
              </a:spcAft>
              <a:buClr>
                <a:srgbClr val="000000"/>
              </a:buClr>
              <a:buSzTx/>
              <a:buFontTx/>
              <a:buNone/>
              <a:tabLst/>
              <a:defRPr/>
            </a:pPr>
            <a:endParaRPr lang="en" sz="4800" u="sng" kern="0" dirty="0">
              <a:solidFill>
                <a:srgbClr val="4FC3F7"/>
              </a:solidFill>
              <a:latin typeface="Arial"/>
              <a:cs typeface="Arial"/>
              <a:sym typeface="Arial"/>
            </a:endParaRPr>
          </a:p>
          <a:p>
            <a:pPr lvl="0" defTabSz="2438430">
              <a:buClr>
                <a:srgbClr val="000000"/>
              </a:buClr>
              <a:defRPr/>
            </a:pPr>
            <a:r>
              <a:rPr lang="en-US" sz="4800" u="sng" kern="0" dirty="0">
                <a:solidFill>
                  <a:srgbClr val="4FC3F7"/>
                </a:solidFill>
                <a:cs typeface="Arial"/>
                <a:sym typeface="Arial"/>
                <a:hlinkClick r:id="rId5"/>
              </a:rPr>
              <a:t>https://fraserportrait.weebly.com/</a:t>
            </a:r>
            <a:r>
              <a:rPr lang="en-US" sz="4800" u="sng" kern="0" dirty="0">
                <a:solidFill>
                  <a:srgbClr val="4FC3F7"/>
                </a:solidFill>
                <a:cs typeface="Arial"/>
                <a:sym typeface="Arial"/>
              </a:rPr>
              <a:t> </a:t>
            </a:r>
            <a:endParaRPr lang="en" sz="4800" u="sng" kern="0" dirty="0">
              <a:solidFill>
                <a:srgbClr val="4FC3F7"/>
              </a:solidFill>
              <a:latin typeface="Arial"/>
              <a:cs typeface="Arial"/>
              <a:sym typeface="Arial"/>
            </a:endParaRPr>
          </a:p>
          <a:p>
            <a:pPr marL="0" marR="0" lvl="0" indent="0" algn="l" defTabSz="2438430" rtl="0" eaLnBrk="1" fontAlgn="auto" latinLnBrk="0" hangingPunct="1">
              <a:lnSpc>
                <a:spcPct val="100000"/>
              </a:lnSpc>
              <a:spcBef>
                <a:spcPts val="0"/>
              </a:spcBef>
              <a:spcAft>
                <a:spcPts val="0"/>
              </a:spcAft>
              <a:buClr>
                <a:srgbClr val="000000"/>
              </a:buClr>
              <a:buSzTx/>
              <a:buFontTx/>
              <a:buNone/>
              <a:tabLst/>
              <a:defRPr/>
            </a:pPr>
            <a:r>
              <a:rPr kumimoji="0" lang="en" sz="4800" b="0" i="0" u="none" strike="noStrike" kern="0" cap="none" spc="0" normalizeH="0" baseline="0" noProof="0" dirty="0">
                <a:ln>
                  <a:noFill/>
                </a:ln>
                <a:solidFill>
                  <a:srgbClr val="000000"/>
                </a:solidFill>
                <a:effectLst/>
                <a:uLnTx/>
                <a:uFillTx/>
                <a:latin typeface="Arial"/>
                <a:ea typeface="+mn-ea"/>
                <a:cs typeface="Arial"/>
                <a:sym typeface="Arial"/>
              </a:rPr>
              <a:t> </a:t>
            </a:r>
            <a:endParaRPr kumimoji="0" sz="48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542745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6"/>
          <p:cNvSpPr txBox="1">
            <a:spLocks noGrp="1"/>
          </p:cNvSpPr>
          <p:nvPr>
            <p:ph type="title"/>
          </p:nvPr>
        </p:nvSpPr>
        <p:spPr>
          <a:xfrm>
            <a:off x="1258400" y="1969933"/>
            <a:ext cx="21925600" cy="2047200"/>
          </a:xfrm>
          <a:prstGeom prst="rect">
            <a:avLst/>
          </a:prstGeom>
        </p:spPr>
        <p:txBody>
          <a:bodyPr spcFirstLastPara="1" wrap="square" lIns="243800" tIns="243800" rIns="243800" bIns="243800" anchor="b" anchorCtr="0">
            <a:noAutofit/>
          </a:bodyPr>
          <a:lstStyle/>
          <a:p>
            <a:pPr>
              <a:lnSpc>
                <a:spcPct val="115000"/>
              </a:lnSpc>
            </a:pPr>
            <a:r>
              <a:rPr lang="en" sz="6400">
                <a:solidFill>
                  <a:srgbClr val="F3F3F3"/>
                </a:solidFill>
                <a:latin typeface="Calibri"/>
                <a:ea typeface="Calibri"/>
                <a:cs typeface="Calibri"/>
                <a:sym typeface="Calibri"/>
              </a:rPr>
              <a:t>UDL and Classroom Learning Spaces - Macomb ISD</a:t>
            </a:r>
            <a:endParaRPr sz="6400">
              <a:solidFill>
                <a:srgbClr val="F3F3F3"/>
              </a:solidFill>
            </a:endParaRPr>
          </a:p>
        </p:txBody>
      </p:sp>
      <p:sp>
        <p:nvSpPr>
          <p:cNvPr id="253" name="Google Shape;253;p46"/>
          <p:cNvSpPr txBox="1">
            <a:spLocks noGrp="1"/>
          </p:cNvSpPr>
          <p:nvPr>
            <p:ph type="body" idx="1"/>
          </p:nvPr>
        </p:nvSpPr>
        <p:spPr>
          <a:xfrm>
            <a:off x="1258400" y="5117533"/>
            <a:ext cx="21925600" cy="7227200"/>
          </a:xfrm>
          <a:prstGeom prst="rect">
            <a:avLst/>
          </a:prstGeom>
        </p:spPr>
        <p:txBody>
          <a:bodyPr spcFirstLastPara="1" wrap="square" lIns="243800" tIns="243800" rIns="243800" bIns="243800" anchor="t" anchorCtr="0">
            <a:noAutofit/>
          </a:bodyPr>
          <a:lstStyle/>
          <a:p>
            <a:pPr marL="0" indent="0">
              <a:buNone/>
            </a:pPr>
            <a:endParaRPr sz="3200" dirty="0">
              <a:solidFill>
                <a:srgbClr val="000000"/>
              </a:solidFill>
              <a:latin typeface="Calibri"/>
              <a:ea typeface="Calibri"/>
              <a:cs typeface="Calibri"/>
              <a:sym typeface="Calibri"/>
            </a:endParaRPr>
          </a:p>
          <a:p>
            <a:pPr marL="0" indent="0">
              <a:buNone/>
            </a:pPr>
            <a:r>
              <a:rPr lang="en" sz="3200" u="sng" dirty="0">
                <a:solidFill>
                  <a:srgbClr val="1155CC"/>
                </a:solidFill>
                <a:latin typeface="Calibri"/>
                <a:ea typeface="Calibri"/>
                <a:cs typeface="Calibri"/>
                <a:sym typeface="Calibri"/>
                <a:hlinkClick r:id="rId3"/>
              </a:rPr>
              <a:t>https://docs.google.com/presentation/d/1pD_sRN5FA-mIvC57FYEWQ2RhMvRIPjLGA06xm6DWifQ/edit?usp=sharing</a:t>
            </a:r>
            <a:r>
              <a:rPr lang="en" sz="3200" dirty="0">
                <a:solidFill>
                  <a:srgbClr val="000000"/>
                </a:solidFill>
                <a:latin typeface="Calibri"/>
                <a:ea typeface="Calibri"/>
                <a:cs typeface="Calibri"/>
                <a:sym typeface="Calibri"/>
              </a:rPr>
              <a:t> </a:t>
            </a:r>
            <a:endParaRPr dirty="0"/>
          </a:p>
        </p:txBody>
      </p:sp>
      <p:pic>
        <p:nvPicPr>
          <p:cNvPr id="254" name="Google Shape;254;p46"/>
          <p:cNvPicPr preferRelativeResize="0"/>
          <p:nvPr/>
        </p:nvPicPr>
        <p:blipFill>
          <a:blip r:embed="rId4">
            <a:alphaModFix/>
          </a:blip>
          <a:stretch>
            <a:fillRect/>
          </a:stretch>
        </p:blipFill>
        <p:spPr>
          <a:xfrm>
            <a:off x="4483236" y="8629223"/>
            <a:ext cx="15417533" cy="3105933"/>
          </a:xfrm>
          <a:prstGeom prst="rect">
            <a:avLst/>
          </a:prstGeom>
          <a:noFill/>
          <a:ln>
            <a:noFill/>
          </a:ln>
        </p:spPr>
      </p:pic>
    </p:spTree>
    <p:extLst>
      <p:ext uri="{BB962C8B-B14F-4D97-AF65-F5344CB8AC3E}">
        <p14:creationId xmlns:p14="http://schemas.microsoft.com/office/powerpoint/2010/main" val="1168003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Shape 748"/>
          <p:cNvSpPr/>
          <p:nvPr/>
        </p:nvSpPr>
        <p:spPr>
          <a:xfrm>
            <a:off x="3172446" y="419184"/>
            <a:ext cx="4852980" cy="1308176"/>
          </a:xfrm>
          <a:prstGeom prst="rect">
            <a:avLst/>
          </a:prstGeom>
          <a:solidFill>
            <a:srgbClr val="384849"/>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749" name="Shape 749"/>
          <p:cNvSpPr/>
          <p:nvPr/>
        </p:nvSpPr>
        <p:spPr>
          <a:xfrm>
            <a:off x="7470212" y="418874"/>
            <a:ext cx="1247197" cy="1325785"/>
          </a:xfrm>
          <a:prstGeom prst="rect">
            <a:avLst/>
          </a:prstGeom>
          <a:solidFill>
            <a:srgbClr val="E5B05C"/>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750" name="Shape 750"/>
          <p:cNvSpPr txBox="1"/>
          <p:nvPr/>
        </p:nvSpPr>
        <p:spPr>
          <a:xfrm>
            <a:off x="3483794" y="512593"/>
            <a:ext cx="5233616" cy="796834"/>
          </a:xfrm>
          <a:prstGeom prst="rect">
            <a:avLst/>
          </a:prstGeom>
          <a:noFill/>
          <a:ln>
            <a:noFill/>
          </a:ln>
        </p:spPr>
        <p:txBody>
          <a:bodyPr spcFirstLastPara="1" wrap="square" lIns="76750" tIns="38400" rIns="76750" bIns="38400" anchor="t" anchorCtr="0">
            <a:noAutofit/>
          </a:bodyPr>
          <a:lstStyle/>
          <a:p>
            <a:pPr>
              <a:buClr>
                <a:srgbClr val="000000"/>
              </a:buClr>
            </a:pPr>
            <a:r>
              <a:rPr lang="en" sz="3200" kern="0" dirty="0">
                <a:solidFill>
                  <a:srgbClr val="FFFFFF"/>
                </a:solidFill>
                <a:latin typeface="Open Sans"/>
                <a:ea typeface="Open Sans"/>
                <a:cs typeface="Open Sans"/>
                <a:sym typeface="Open Sans"/>
              </a:rPr>
              <a:t>FRASER CBL CONVERSION</a:t>
            </a:r>
            <a:endParaRPr sz="2800" kern="0" dirty="0">
              <a:solidFill>
                <a:srgbClr val="000000"/>
              </a:solidFill>
              <a:latin typeface="Arial"/>
              <a:ea typeface="Arial"/>
              <a:cs typeface="Arial"/>
              <a:sym typeface="Arial"/>
            </a:endParaRPr>
          </a:p>
        </p:txBody>
      </p:sp>
      <p:sp>
        <p:nvSpPr>
          <p:cNvPr id="751" name="Shape 751"/>
          <p:cNvSpPr/>
          <p:nvPr/>
        </p:nvSpPr>
        <p:spPr>
          <a:xfrm>
            <a:off x="4114802" y="6691212"/>
            <a:ext cx="4114040" cy="752268"/>
          </a:xfrm>
          <a:prstGeom prst="rect">
            <a:avLst/>
          </a:prstGeom>
          <a:solidFill>
            <a:srgbClr val="5BA2B2"/>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752" name="Shape 752"/>
          <p:cNvSpPr/>
          <p:nvPr/>
        </p:nvSpPr>
        <p:spPr>
          <a:xfrm>
            <a:off x="8234398" y="6691522"/>
            <a:ext cx="4285504" cy="752268"/>
          </a:xfrm>
          <a:prstGeom prst="rect">
            <a:avLst/>
          </a:prstGeom>
          <a:solidFill>
            <a:srgbClr val="D15656"/>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753" name="Shape 753"/>
          <p:cNvSpPr/>
          <p:nvPr/>
        </p:nvSpPr>
        <p:spPr>
          <a:xfrm>
            <a:off x="12531016" y="6691522"/>
            <a:ext cx="4131384" cy="752268"/>
          </a:xfrm>
          <a:prstGeom prst="rect">
            <a:avLst/>
          </a:prstGeom>
          <a:solidFill>
            <a:srgbClr val="13C7B2"/>
          </a:solidFill>
          <a:ln>
            <a:noFill/>
          </a:ln>
        </p:spPr>
        <p:txBody>
          <a:bodyPr spcFirstLastPara="1" wrap="square" lIns="76750" tIns="38400" rIns="76750" bIns="38400" anchor="ctr" anchorCtr="0">
            <a:noAutofit/>
          </a:bodyPr>
          <a:lstStyle/>
          <a:p>
            <a:pPr algn="ctr">
              <a:buClr>
                <a:srgbClr val="000000"/>
              </a:buClr>
            </a:pPr>
            <a:endParaRPr sz="3000" kern="0">
              <a:solidFill>
                <a:srgbClr val="D8D8D8"/>
              </a:solidFill>
              <a:latin typeface="Calibri"/>
              <a:ea typeface="Calibri"/>
              <a:cs typeface="Calibri"/>
              <a:sym typeface="Calibri"/>
            </a:endParaRPr>
          </a:p>
        </p:txBody>
      </p:sp>
      <p:sp>
        <p:nvSpPr>
          <p:cNvPr id="754" name="Shape 754"/>
          <p:cNvSpPr/>
          <p:nvPr/>
        </p:nvSpPr>
        <p:spPr>
          <a:xfrm>
            <a:off x="16662400" y="6691522"/>
            <a:ext cx="3876608" cy="752268"/>
          </a:xfrm>
          <a:prstGeom prst="rect">
            <a:avLst/>
          </a:prstGeom>
          <a:solidFill>
            <a:srgbClr val="E5B05C"/>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755" name="Shape 755"/>
          <p:cNvSpPr txBox="1"/>
          <p:nvPr/>
        </p:nvSpPr>
        <p:spPr>
          <a:xfrm>
            <a:off x="4415823" y="6813738"/>
            <a:ext cx="2991682" cy="427500"/>
          </a:xfrm>
          <a:prstGeom prst="rect">
            <a:avLst/>
          </a:prstGeom>
          <a:noFill/>
          <a:ln>
            <a:noFill/>
          </a:ln>
        </p:spPr>
        <p:txBody>
          <a:bodyPr spcFirstLastPara="1" wrap="square" lIns="76750" tIns="38400" rIns="76750" bIns="38400" anchor="t" anchorCtr="0">
            <a:noAutofit/>
          </a:bodyPr>
          <a:lstStyle/>
          <a:p>
            <a:pPr algn="ctr">
              <a:buClr>
                <a:srgbClr val="000000"/>
              </a:buClr>
            </a:pPr>
            <a:r>
              <a:rPr lang="en" sz="3200" kern="0" dirty="0">
                <a:solidFill>
                  <a:srgbClr val="FFFFFF"/>
                </a:solidFill>
                <a:latin typeface="Open Sans"/>
                <a:ea typeface="Open Sans"/>
                <a:cs typeface="Open Sans"/>
                <a:sym typeface="Open Sans"/>
              </a:rPr>
              <a:t>2012 - 2013</a:t>
            </a:r>
            <a:endParaRPr sz="2800" kern="0">
              <a:solidFill>
                <a:srgbClr val="000000"/>
              </a:solidFill>
              <a:latin typeface="Arial"/>
              <a:ea typeface="Arial"/>
              <a:cs typeface="Arial"/>
              <a:sym typeface="Arial"/>
            </a:endParaRPr>
          </a:p>
        </p:txBody>
      </p:sp>
      <p:sp>
        <p:nvSpPr>
          <p:cNvPr id="756" name="Shape 756"/>
          <p:cNvSpPr txBox="1"/>
          <p:nvPr/>
        </p:nvSpPr>
        <p:spPr>
          <a:xfrm>
            <a:off x="8484833" y="6832512"/>
            <a:ext cx="2991682" cy="427500"/>
          </a:xfrm>
          <a:prstGeom prst="rect">
            <a:avLst/>
          </a:prstGeom>
          <a:noFill/>
          <a:ln>
            <a:noFill/>
          </a:ln>
        </p:spPr>
        <p:txBody>
          <a:bodyPr spcFirstLastPara="1" wrap="square" lIns="76750" tIns="38400" rIns="76750" bIns="38400" anchor="t" anchorCtr="0">
            <a:noAutofit/>
          </a:bodyPr>
          <a:lstStyle/>
          <a:p>
            <a:pPr algn="ctr">
              <a:buClr>
                <a:srgbClr val="000000"/>
              </a:buClr>
            </a:pPr>
            <a:r>
              <a:rPr lang="en" sz="3200" kern="0" dirty="0">
                <a:solidFill>
                  <a:srgbClr val="FFFFFF"/>
                </a:solidFill>
                <a:latin typeface="Open Sans"/>
                <a:ea typeface="Open Sans"/>
                <a:cs typeface="Open Sans"/>
                <a:sym typeface="Open Sans"/>
              </a:rPr>
              <a:t>2013 - 2014</a:t>
            </a:r>
            <a:endParaRPr sz="2800" kern="0">
              <a:solidFill>
                <a:srgbClr val="000000"/>
              </a:solidFill>
              <a:latin typeface="Arial"/>
              <a:ea typeface="Arial"/>
              <a:cs typeface="Arial"/>
              <a:sym typeface="Arial"/>
            </a:endParaRPr>
          </a:p>
        </p:txBody>
      </p:sp>
      <p:sp>
        <p:nvSpPr>
          <p:cNvPr id="757" name="Shape 757"/>
          <p:cNvSpPr txBox="1"/>
          <p:nvPr/>
        </p:nvSpPr>
        <p:spPr>
          <a:xfrm>
            <a:off x="13326705" y="6813738"/>
            <a:ext cx="2991682" cy="427500"/>
          </a:xfrm>
          <a:prstGeom prst="rect">
            <a:avLst/>
          </a:prstGeom>
          <a:noFill/>
          <a:ln>
            <a:noFill/>
          </a:ln>
        </p:spPr>
        <p:txBody>
          <a:bodyPr spcFirstLastPara="1" wrap="square" lIns="76750" tIns="38400" rIns="76750" bIns="38400" anchor="t" anchorCtr="0">
            <a:noAutofit/>
          </a:bodyPr>
          <a:lstStyle/>
          <a:p>
            <a:pPr algn="ctr">
              <a:buClr>
                <a:srgbClr val="000000"/>
              </a:buClr>
            </a:pPr>
            <a:r>
              <a:rPr lang="en" sz="3200" kern="0" dirty="0">
                <a:solidFill>
                  <a:srgbClr val="FFFFFF"/>
                </a:solidFill>
                <a:latin typeface="Open Sans"/>
                <a:ea typeface="Open Sans"/>
                <a:cs typeface="Open Sans"/>
                <a:sym typeface="Open Sans"/>
              </a:rPr>
              <a:t>2014 - 2015</a:t>
            </a:r>
            <a:endParaRPr sz="2800" kern="0">
              <a:solidFill>
                <a:srgbClr val="000000"/>
              </a:solidFill>
              <a:latin typeface="Arial"/>
              <a:ea typeface="Arial"/>
              <a:cs typeface="Arial"/>
              <a:sym typeface="Arial"/>
            </a:endParaRPr>
          </a:p>
        </p:txBody>
      </p:sp>
      <p:sp>
        <p:nvSpPr>
          <p:cNvPr id="758" name="Shape 758"/>
          <p:cNvSpPr txBox="1"/>
          <p:nvPr/>
        </p:nvSpPr>
        <p:spPr>
          <a:xfrm>
            <a:off x="16662403" y="6838674"/>
            <a:ext cx="2991682" cy="427500"/>
          </a:xfrm>
          <a:prstGeom prst="rect">
            <a:avLst/>
          </a:prstGeom>
          <a:noFill/>
          <a:ln>
            <a:noFill/>
          </a:ln>
        </p:spPr>
        <p:txBody>
          <a:bodyPr spcFirstLastPara="1" wrap="square" lIns="76750" tIns="38400" rIns="76750" bIns="38400" anchor="t" anchorCtr="0">
            <a:noAutofit/>
          </a:bodyPr>
          <a:lstStyle/>
          <a:p>
            <a:pPr algn="ctr">
              <a:buClr>
                <a:srgbClr val="000000"/>
              </a:buClr>
            </a:pPr>
            <a:r>
              <a:rPr lang="en" sz="3200" kern="0" dirty="0">
                <a:solidFill>
                  <a:srgbClr val="FFFFFF"/>
                </a:solidFill>
                <a:latin typeface="Open Sans"/>
                <a:ea typeface="Open Sans"/>
                <a:cs typeface="Open Sans"/>
                <a:sym typeface="Open Sans"/>
              </a:rPr>
              <a:t>Summer 2015</a:t>
            </a:r>
            <a:endParaRPr sz="2800" kern="0">
              <a:solidFill>
                <a:srgbClr val="000000"/>
              </a:solidFill>
              <a:latin typeface="Arial"/>
              <a:ea typeface="Arial"/>
              <a:cs typeface="Arial"/>
              <a:sym typeface="Arial"/>
            </a:endParaRPr>
          </a:p>
        </p:txBody>
      </p:sp>
      <p:sp>
        <p:nvSpPr>
          <p:cNvPr id="759" name="Shape 759"/>
          <p:cNvSpPr/>
          <p:nvPr/>
        </p:nvSpPr>
        <p:spPr>
          <a:xfrm rot="10800000">
            <a:off x="11194162" y="7438989"/>
            <a:ext cx="465160" cy="401002"/>
          </a:xfrm>
          <a:prstGeom prst="triangle">
            <a:avLst>
              <a:gd name="adj" fmla="val 50000"/>
            </a:avLst>
          </a:prstGeom>
          <a:solidFill>
            <a:srgbClr val="D15656"/>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761" name="Shape 761"/>
          <p:cNvSpPr/>
          <p:nvPr/>
        </p:nvSpPr>
        <p:spPr>
          <a:xfrm>
            <a:off x="4676774" y="6305799"/>
            <a:ext cx="465160" cy="401002"/>
          </a:xfrm>
          <a:prstGeom prst="triangle">
            <a:avLst>
              <a:gd name="adj" fmla="val 50000"/>
            </a:avLst>
          </a:prstGeom>
          <a:solidFill>
            <a:srgbClr val="5BA2B2"/>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762" name="Shape 762"/>
          <p:cNvSpPr txBox="1"/>
          <p:nvPr/>
        </p:nvSpPr>
        <p:spPr>
          <a:xfrm>
            <a:off x="5009714" y="4710202"/>
            <a:ext cx="3097200" cy="1832812"/>
          </a:xfrm>
          <a:prstGeom prst="rect">
            <a:avLst/>
          </a:prstGeom>
          <a:noFill/>
          <a:ln>
            <a:noFill/>
          </a:ln>
        </p:spPr>
        <p:txBody>
          <a:bodyPr spcFirstLastPara="1" wrap="square" lIns="76750" tIns="38400" rIns="76750" bIns="38400" anchor="t" anchorCtr="0">
            <a:noAutofit/>
          </a:bodyPr>
          <a:lstStyle/>
          <a:p>
            <a:pPr>
              <a:buClr>
                <a:srgbClr val="000000"/>
              </a:buClr>
            </a:pPr>
            <a:r>
              <a:rPr lang="en" sz="1800" b="1" kern="0" dirty="0">
                <a:solidFill>
                  <a:srgbClr val="000000"/>
                </a:solidFill>
                <a:latin typeface="Open Sans"/>
                <a:ea typeface="Open Sans"/>
                <a:cs typeface="Open Sans"/>
                <a:sym typeface="Open Sans"/>
              </a:rPr>
              <a:t>Fall 2012</a:t>
            </a:r>
            <a:endParaRPr sz="2800" b="1" kern="0">
              <a:solidFill>
                <a:srgbClr val="000000"/>
              </a:solidFill>
              <a:latin typeface="Arial"/>
              <a:ea typeface="Arial"/>
              <a:cs typeface="Arial"/>
              <a:sym typeface="Arial"/>
            </a:endParaRPr>
          </a:p>
          <a:p>
            <a:pPr>
              <a:buClr>
                <a:srgbClr val="000000"/>
              </a:buClr>
            </a:pPr>
            <a:r>
              <a:rPr lang="en" sz="1800" b="1" kern="0" dirty="0">
                <a:solidFill>
                  <a:srgbClr val="000000"/>
                </a:solidFill>
                <a:latin typeface="Open Sans"/>
                <a:ea typeface="Open Sans"/>
                <a:cs typeface="Open Sans"/>
                <a:sym typeface="Open Sans"/>
              </a:rPr>
              <a:t>Universal Design for Learning</a:t>
            </a:r>
            <a:endParaRPr sz="2800" b="1" kern="0">
              <a:solidFill>
                <a:srgbClr val="000000"/>
              </a:solidFill>
              <a:latin typeface="Arial"/>
              <a:ea typeface="Arial"/>
              <a:cs typeface="Arial"/>
              <a:sym typeface="Arial"/>
            </a:endParaRPr>
          </a:p>
          <a:p>
            <a:pPr marL="287886" indent="-287886">
              <a:buClr>
                <a:srgbClr val="000000"/>
              </a:buClr>
              <a:buSzPts val="900"/>
              <a:buFont typeface="Open Sans"/>
              <a:buChar char="-"/>
            </a:pPr>
            <a:r>
              <a:rPr lang="en" sz="1800" b="1" kern="0" dirty="0">
                <a:solidFill>
                  <a:srgbClr val="000000"/>
                </a:solidFill>
                <a:latin typeface="Open Sans"/>
                <a:ea typeface="Open Sans"/>
                <a:cs typeface="Open Sans"/>
                <a:sym typeface="Open Sans"/>
              </a:rPr>
              <a:t>Representation</a:t>
            </a:r>
            <a:endParaRPr sz="2800" b="1" kern="0">
              <a:solidFill>
                <a:srgbClr val="000000"/>
              </a:solidFill>
              <a:latin typeface="Arial"/>
              <a:ea typeface="Arial"/>
              <a:cs typeface="Arial"/>
              <a:sym typeface="Arial"/>
            </a:endParaRPr>
          </a:p>
          <a:p>
            <a:pPr marL="287886" indent="-287886">
              <a:buClr>
                <a:srgbClr val="000000"/>
              </a:buClr>
              <a:buSzPts val="900"/>
              <a:buFont typeface="Open Sans"/>
              <a:buChar char="-"/>
            </a:pPr>
            <a:r>
              <a:rPr lang="en" sz="1800" b="1" kern="0" dirty="0">
                <a:solidFill>
                  <a:srgbClr val="000000"/>
                </a:solidFill>
                <a:latin typeface="Open Sans"/>
                <a:ea typeface="Open Sans"/>
                <a:cs typeface="Open Sans"/>
                <a:sym typeface="Open Sans"/>
              </a:rPr>
              <a:t>Engagement</a:t>
            </a:r>
            <a:endParaRPr sz="2800" b="1" kern="0">
              <a:solidFill>
                <a:srgbClr val="000000"/>
              </a:solidFill>
              <a:latin typeface="Arial"/>
              <a:ea typeface="Arial"/>
              <a:cs typeface="Arial"/>
              <a:sym typeface="Arial"/>
            </a:endParaRPr>
          </a:p>
          <a:p>
            <a:pPr marL="287886" indent="-287886">
              <a:buClr>
                <a:srgbClr val="000000"/>
              </a:buClr>
              <a:buSzPts val="900"/>
              <a:buFont typeface="Open Sans"/>
              <a:buChar char="-"/>
            </a:pPr>
            <a:r>
              <a:rPr lang="en" sz="1800" b="1" kern="0" dirty="0">
                <a:solidFill>
                  <a:srgbClr val="000000"/>
                </a:solidFill>
                <a:latin typeface="Open Sans"/>
                <a:ea typeface="Open Sans"/>
                <a:cs typeface="Open Sans"/>
                <a:sym typeface="Open Sans"/>
              </a:rPr>
              <a:t>Expression</a:t>
            </a:r>
            <a:endParaRPr sz="2800" b="1" kern="0">
              <a:solidFill>
                <a:srgbClr val="000000"/>
              </a:solidFill>
              <a:latin typeface="Arial"/>
              <a:ea typeface="Arial"/>
              <a:cs typeface="Arial"/>
              <a:sym typeface="Arial"/>
            </a:endParaRPr>
          </a:p>
        </p:txBody>
      </p:sp>
      <p:sp>
        <p:nvSpPr>
          <p:cNvPr id="763" name="Shape 763"/>
          <p:cNvSpPr txBox="1"/>
          <p:nvPr/>
        </p:nvSpPr>
        <p:spPr>
          <a:xfrm>
            <a:off x="8464750" y="4422876"/>
            <a:ext cx="3535800" cy="1734000"/>
          </a:xfrm>
          <a:prstGeom prst="rect">
            <a:avLst/>
          </a:prstGeom>
          <a:noFill/>
          <a:ln>
            <a:noFill/>
          </a:ln>
        </p:spPr>
        <p:txBody>
          <a:bodyPr spcFirstLastPara="1" wrap="square" lIns="76750" tIns="38400" rIns="76750" bIns="38400" anchor="t" anchorCtr="0">
            <a:noAutofit/>
          </a:bodyPr>
          <a:lstStyle/>
          <a:p>
            <a:pPr>
              <a:buClr>
                <a:srgbClr val="000000"/>
              </a:buClr>
            </a:pPr>
            <a:r>
              <a:rPr lang="en" sz="1800" b="1" kern="0" dirty="0">
                <a:solidFill>
                  <a:srgbClr val="000000"/>
                </a:solidFill>
                <a:latin typeface="Open Sans"/>
                <a:ea typeface="Open Sans"/>
                <a:cs typeface="Open Sans"/>
                <a:sym typeface="Open Sans"/>
              </a:rPr>
              <a:t>Fall 2013</a:t>
            </a:r>
            <a:endParaRPr sz="2800" b="1" kern="0">
              <a:solidFill>
                <a:srgbClr val="000000"/>
              </a:solidFill>
              <a:latin typeface="Arial"/>
              <a:ea typeface="Arial"/>
              <a:cs typeface="Arial"/>
              <a:sym typeface="Arial"/>
            </a:endParaRPr>
          </a:p>
          <a:p>
            <a:pPr>
              <a:buClr>
                <a:srgbClr val="000000"/>
              </a:buClr>
            </a:pPr>
            <a:r>
              <a:rPr lang="en" sz="1800" b="1" kern="0" dirty="0">
                <a:solidFill>
                  <a:srgbClr val="000000"/>
                </a:solidFill>
                <a:latin typeface="Open Sans"/>
                <a:ea typeface="Open Sans"/>
                <a:cs typeface="Open Sans"/>
                <a:sym typeface="Open Sans"/>
              </a:rPr>
              <a:t>Standards Based Learning at FHS</a:t>
            </a:r>
            <a:endParaRPr sz="2800" b="1" kern="0">
              <a:solidFill>
                <a:srgbClr val="000000"/>
              </a:solidFill>
              <a:latin typeface="Arial"/>
              <a:ea typeface="Arial"/>
              <a:cs typeface="Arial"/>
              <a:sym typeface="Arial"/>
            </a:endParaRPr>
          </a:p>
          <a:p>
            <a:pPr>
              <a:buClr>
                <a:srgbClr val="000000"/>
              </a:buClr>
            </a:pPr>
            <a:r>
              <a:rPr lang="en" sz="1800" b="1" kern="0" dirty="0">
                <a:solidFill>
                  <a:srgbClr val="000000"/>
                </a:solidFill>
                <a:latin typeface="Open Sans"/>
                <a:ea typeface="Open Sans"/>
                <a:cs typeface="Open Sans"/>
                <a:sym typeface="Open Sans"/>
              </a:rPr>
              <a:t>Strategic Planning Process Begins</a:t>
            </a:r>
            <a:endParaRPr sz="2800" b="1" kern="0">
              <a:solidFill>
                <a:srgbClr val="000000"/>
              </a:solidFill>
              <a:latin typeface="Arial"/>
              <a:ea typeface="Arial"/>
              <a:cs typeface="Arial"/>
              <a:sym typeface="Arial"/>
            </a:endParaRPr>
          </a:p>
          <a:p>
            <a:pPr>
              <a:buClr>
                <a:srgbClr val="000000"/>
              </a:buClr>
            </a:pPr>
            <a:r>
              <a:rPr lang="en" sz="1800" b="1" kern="0" dirty="0">
                <a:solidFill>
                  <a:srgbClr val="000000"/>
                </a:solidFill>
                <a:latin typeface="Open Sans"/>
                <a:ea typeface="Open Sans"/>
                <a:cs typeface="Open Sans"/>
                <a:sym typeface="Open Sans"/>
              </a:rPr>
              <a:t>Modern Teacher Training Begins</a:t>
            </a:r>
            <a:endParaRPr sz="2800" b="1" kern="0">
              <a:solidFill>
                <a:srgbClr val="000000"/>
              </a:solidFill>
              <a:latin typeface="Arial"/>
              <a:ea typeface="Arial"/>
              <a:cs typeface="Arial"/>
              <a:sym typeface="Arial"/>
            </a:endParaRPr>
          </a:p>
        </p:txBody>
      </p:sp>
      <p:pic>
        <p:nvPicPr>
          <p:cNvPr id="767" name="Shape 767"/>
          <p:cNvPicPr preferRelativeResize="0"/>
          <p:nvPr/>
        </p:nvPicPr>
        <p:blipFill rotWithShape="1">
          <a:blip r:embed="rId3">
            <a:alphaModFix/>
          </a:blip>
          <a:srcRect/>
          <a:stretch/>
        </p:blipFill>
        <p:spPr>
          <a:xfrm>
            <a:off x="4224690" y="2531999"/>
            <a:ext cx="2333624" cy="2080870"/>
          </a:xfrm>
          <a:prstGeom prst="rect">
            <a:avLst/>
          </a:prstGeom>
          <a:noFill/>
          <a:ln>
            <a:noFill/>
          </a:ln>
        </p:spPr>
      </p:pic>
      <p:sp>
        <p:nvSpPr>
          <p:cNvPr id="768" name="Shape 768"/>
          <p:cNvSpPr txBox="1"/>
          <p:nvPr/>
        </p:nvSpPr>
        <p:spPr>
          <a:xfrm>
            <a:off x="4373036" y="7820764"/>
            <a:ext cx="3097176" cy="681416"/>
          </a:xfrm>
          <a:prstGeom prst="rect">
            <a:avLst/>
          </a:prstGeom>
          <a:noFill/>
          <a:ln>
            <a:noFill/>
          </a:ln>
        </p:spPr>
        <p:txBody>
          <a:bodyPr spcFirstLastPara="1" wrap="square" lIns="76750" tIns="38400" rIns="76750" bIns="38400" anchor="t" anchorCtr="0">
            <a:noAutofit/>
          </a:bodyPr>
          <a:lstStyle/>
          <a:p>
            <a:pPr algn="r">
              <a:buClr>
                <a:srgbClr val="000000"/>
              </a:buClr>
            </a:pPr>
            <a:r>
              <a:rPr lang="en" sz="1800" b="1" kern="0" dirty="0">
                <a:solidFill>
                  <a:srgbClr val="000000"/>
                </a:solidFill>
                <a:latin typeface="Open Sans"/>
                <a:ea typeface="Open Sans"/>
                <a:cs typeface="Open Sans"/>
                <a:sym typeface="Open Sans"/>
              </a:rPr>
              <a:t>Spring 2013</a:t>
            </a:r>
            <a:endParaRPr sz="2800" b="1" kern="0">
              <a:solidFill>
                <a:srgbClr val="000000"/>
              </a:solidFill>
              <a:latin typeface="Arial"/>
              <a:ea typeface="Arial"/>
              <a:cs typeface="Arial"/>
              <a:sym typeface="Arial"/>
            </a:endParaRPr>
          </a:p>
          <a:p>
            <a:pPr algn="r">
              <a:buClr>
                <a:srgbClr val="000000"/>
              </a:buClr>
            </a:pPr>
            <a:r>
              <a:rPr lang="en" sz="1800" b="1" kern="0" dirty="0">
                <a:solidFill>
                  <a:srgbClr val="000000"/>
                </a:solidFill>
                <a:latin typeface="Open Sans"/>
                <a:ea typeface="Open Sans"/>
                <a:cs typeface="Open Sans"/>
                <a:sym typeface="Open Sans"/>
              </a:rPr>
              <a:t>Ad Council discussion on </a:t>
            </a:r>
            <a:endParaRPr sz="2800" b="1" kern="0">
              <a:solidFill>
                <a:srgbClr val="000000"/>
              </a:solidFill>
              <a:latin typeface="Arial"/>
              <a:ea typeface="Arial"/>
              <a:cs typeface="Arial"/>
              <a:sym typeface="Arial"/>
            </a:endParaRPr>
          </a:p>
          <a:p>
            <a:pPr algn="r">
              <a:buClr>
                <a:srgbClr val="000000"/>
              </a:buClr>
            </a:pPr>
            <a:r>
              <a:rPr lang="en" sz="1800" b="1" kern="0" dirty="0">
                <a:solidFill>
                  <a:srgbClr val="000000"/>
                </a:solidFill>
                <a:latin typeface="Open Sans"/>
                <a:ea typeface="Open Sans"/>
                <a:cs typeface="Open Sans"/>
                <a:sym typeface="Open Sans"/>
              </a:rPr>
              <a:t>CBL and FPS Mission</a:t>
            </a:r>
            <a:endParaRPr sz="2800" b="1" kern="0">
              <a:solidFill>
                <a:srgbClr val="000000"/>
              </a:solidFill>
              <a:latin typeface="Arial"/>
              <a:ea typeface="Arial"/>
              <a:cs typeface="Arial"/>
              <a:sym typeface="Arial"/>
            </a:endParaRPr>
          </a:p>
        </p:txBody>
      </p:sp>
      <p:sp>
        <p:nvSpPr>
          <p:cNvPr id="769" name="Shape 769"/>
          <p:cNvSpPr/>
          <p:nvPr/>
        </p:nvSpPr>
        <p:spPr>
          <a:xfrm rot="10800000" flipH="1">
            <a:off x="7005052" y="7389437"/>
            <a:ext cx="465160" cy="401002"/>
          </a:xfrm>
          <a:prstGeom prst="triangle">
            <a:avLst>
              <a:gd name="adj" fmla="val 50000"/>
            </a:avLst>
          </a:prstGeom>
          <a:solidFill>
            <a:srgbClr val="5BA2B2"/>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770" name="Shape 770"/>
          <p:cNvSpPr/>
          <p:nvPr/>
        </p:nvSpPr>
        <p:spPr>
          <a:xfrm flipH="1">
            <a:off x="8484830" y="6334615"/>
            <a:ext cx="465160" cy="401002"/>
          </a:xfrm>
          <a:prstGeom prst="triangle">
            <a:avLst>
              <a:gd name="adj" fmla="val 50000"/>
            </a:avLst>
          </a:prstGeom>
          <a:solidFill>
            <a:srgbClr val="D15656"/>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pic>
        <p:nvPicPr>
          <p:cNvPr id="771" name="Shape 771" descr="Teacher as Architect.jpg"/>
          <p:cNvPicPr preferRelativeResize="0"/>
          <p:nvPr/>
        </p:nvPicPr>
        <p:blipFill rotWithShape="1">
          <a:blip r:embed="rId4">
            <a:alphaModFix/>
          </a:blip>
          <a:srcRect/>
          <a:stretch/>
        </p:blipFill>
        <p:spPr>
          <a:xfrm>
            <a:off x="9581151" y="2405302"/>
            <a:ext cx="1387242" cy="1734000"/>
          </a:xfrm>
          <a:prstGeom prst="rect">
            <a:avLst/>
          </a:prstGeom>
          <a:noFill/>
          <a:ln>
            <a:noFill/>
          </a:ln>
        </p:spPr>
      </p:pic>
      <p:sp>
        <p:nvSpPr>
          <p:cNvPr id="772" name="Shape 772"/>
          <p:cNvSpPr txBox="1"/>
          <p:nvPr/>
        </p:nvSpPr>
        <p:spPr>
          <a:xfrm>
            <a:off x="8684072" y="7857291"/>
            <a:ext cx="3097176" cy="889166"/>
          </a:xfrm>
          <a:prstGeom prst="rect">
            <a:avLst/>
          </a:prstGeom>
          <a:noFill/>
          <a:ln>
            <a:noFill/>
          </a:ln>
        </p:spPr>
        <p:txBody>
          <a:bodyPr spcFirstLastPara="1" wrap="square" lIns="76750" tIns="38400" rIns="76750" bIns="38400" anchor="t" anchorCtr="0">
            <a:noAutofit/>
          </a:bodyPr>
          <a:lstStyle/>
          <a:p>
            <a:pPr algn="r">
              <a:buClr>
                <a:srgbClr val="000000"/>
              </a:buClr>
            </a:pPr>
            <a:r>
              <a:rPr lang="en" sz="1800" b="1" kern="0" dirty="0">
                <a:solidFill>
                  <a:srgbClr val="000000"/>
                </a:solidFill>
                <a:latin typeface="Open Sans Light"/>
                <a:ea typeface="Open Sans Light"/>
                <a:cs typeface="Open Sans Light"/>
                <a:sym typeface="Open Sans Light"/>
              </a:rPr>
              <a:t>S</a:t>
            </a:r>
            <a:r>
              <a:rPr lang="en" sz="1800" b="1" kern="0" dirty="0">
                <a:solidFill>
                  <a:srgbClr val="000000"/>
                </a:solidFill>
                <a:latin typeface="Open Sans"/>
                <a:ea typeface="Open Sans"/>
                <a:cs typeface="Open Sans"/>
                <a:sym typeface="Open Sans"/>
              </a:rPr>
              <a:t>pring 2014</a:t>
            </a:r>
            <a:endParaRPr sz="2800" b="1" kern="0">
              <a:solidFill>
                <a:srgbClr val="000000"/>
              </a:solidFill>
              <a:latin typeface="Arial"/>
              <a:ea typeface="Arial"/>
              <a:cs typeface="Arial"/>
              <a:sym typeface="Arial"/>
            </a:endParaRPr>
          </a:p>
          <a:p>
            <a:pPr algn="r">
              <a:buClr>
                <a:srgbClr val="000000"/>
              </a:buClr>
            </a:pPr>
            <a:r>
              <a:rPr lang="en" sz="1800" b="1" kern="0" dirty="0">
                <a:solidFill>
                  <a:srgbClr val="000000"/>
                </a:solidFill>
                <a:latin typeface="Open Sans"/>
                <a:ea typeface="Open Sans"/>
                <a:cs typeface="Open Sans"/>
                <a:sym typeface="Open Sans"/>
              </a:rPr>
              <a:t>LMS Review and Selection</a:t>
            </a:r>
            <a:endParaRPr sz="2800" b="1" kern="0">
              <a:solidFill>
                <a:srgbClr val="000000"/>
              </a:solidFill>
              <a:latin typeface="Arial"/>
              <a:ea typeface="Arial"/>
              <a:cs typeface="Arial"/>
              <a:sym typeface="Arial"/>
            </a:endParaRPr>
          </a:p>
          <a:p>
            <a:pPr algn="r">
              <a:buClr>
                <a:srgbClr val="000000"/>
              </a:buClr>
            </a:pPr>
            <a:r>
              <a:rPr lang="en" sz="1800" b="1" kern="0" dirty="0">
                <a:solidFill>
                  <a:srgbClr val="000000"/>
                </a:solidFill>
                <a:latin typeface="Open Sans"/>
                <a:ea typeface="Open Sans"/>
                <a:cs typeface="Open Sans"/>
                <a:sym typeface="Open Sans"/>
              </a:rPr>
              <a:t>CBL Training with Staff</a:t>
            </a:r>
            <a:endParaRPr sz="2800" b="1" kern="0">
              <a:solidFill>
                <a:srgbClr val="000000"/>
              </a:solidFill>
              <a:latin typeface="Arial"/>
              <a:ea typeface="Arial"/>
              <a:cs typeface="Arial"/>
              <a:sym typeface="Arial"/>
            </a:endParaRPr>
          </a:p>
          <a:p>
            <a:pPr algn="r">
              <a:buClr>
                <a:srgbClr val="000000"/>
              </a:buClr>
            </a:pPr>
            <a:r>
              <a:rPr lang="en" sz="1800" b="1" kern="0" dirty="0">
                <a:solidFill>
                  <a:srgbClr val="000000"/>
                </a:solidFill>
                <a:latin typeface="Open Sans"/>
                <a:ea typeface="Open Sans"/>
                <a:cs typeface="Open Sans"/>
                <a:sym typeface="Open Sans"/>
              </a:rPr>
              <a:t>Strategic Plan Finalized</a:t>
            </a:r>
            <a:endParaRPr sz="2800" b="1" kern="0">
              <a:solidFill>
                <a:srgbClr val="000000"/>
              </a:solidFill>
              <a:latin typeface="Arial"/>
              <a:ea typeface="Arial"/>
              <a:cs typeface="Arial"/>
              <a:sym typeface="Arial"/>
            </a:endParaRPr>
          </a:p>
        </p:txBody>
      </p:sp>
      <p:pic>
        <p:nvPicPr>
          <p:cNvPr id="773" name="Shape 773"/>
          <p:cNvPicPr preferRelativeResize="0"/>
          <p:nvPr/>
        </p:nvPicPr>
        <p:blipFill rotWithShape="1">
          <a:blip r:embed="rId5">
            <a:alphaModFix/>
          </a:blip>
          <a:srcRect/>
          <a:stretch/>
        </p:blipFill>
        <p:spPr>
          <a:xfrm>
            <a:off x="8684044" y="9122079"/>
            <a:ext cx="3535868" cy="2158622"/>
          </a:xfrm>
          <a:prstGeom prst="rect">
            <a:avLst/>
          </a:prstGeom>
          <a:noFill/>
          <a:ln>
            <a:noFill/>
          </a:ln>
        </p:spPr>
      </p:pic>
      <p:pic>
        <p:nvPicPr>
          <p:cNvPr id="779" name="Shape 779" descr="FPS Logo Presentations.png"/>
          <p:cNvPicPr preferRelativeResize="0"/>
          <p:nvPr/>
        </p:nvPicPr>
        <p:blipFill rotWithShape="1">
          <a:blip r:embed="rId6">
            <a:alphaModFix/>
          </a:blip>
          <a:srcRect/>
          <a:stretch/>
        </p:blipFill>
        <p:spPr>
          <a:xfrm>
            <a:off x="4348344" y="8901813"/>
            <a:ext cx="3242008" cy="1235050"/>
          </a:xfrm>
          <a:prstGeom prst="rect">
            <a:avLst/>
          </a:prstGeom>
          <a:noFill/>
          <a:ln>
            <a:noFill/>
          </a:ln>
        </p:spPr>
      </p:pic>
      <p:sp>
        <p:nvSpPr>
          <p:cNvPr id="2" name="TextBox 1"/>
          <p:cNvSpPr txBox="1"/>
          <p:nvPr/>
        </p:nvSpPr>
        <p:spPr>
          <a:xfrm>
            <a:off x="4175820" y="12220325"/>
            <a:ext cx="5545108" cy="646331"/>
          </a:xfrm>
          <a:prstGeom prst="rect">
            <a:avLst/>
          </a:prstGeom>
          <a:noFill/>
        </p:spPr>
        <p:txBody>
          <a:bodyPr wrap="none" rtlCol="0">
            <a:spAutoFit/>
          </a:bodyPr>
          <a:lstStyle/>
          <a:p>
            <a:r>
              <a:rPr lang="en-US" dirty="0">
                <a:solidFill>
                  <a:srgbClr val="000000"/>
                </a:solidFill>
                <a:latin typeface="Arial"/>
              </a:rPr>
              <a:t>Driver: Instructional Model</a:t>
            </a:r>
          </a:p>
        </p:txBody>
      </p:sp>
    </p:spTree>
    <p:extLst>
      <p:ext uri="{BB962C8B-B14F-4D97-AF65-F5344CB8AC3E}">
        <p14:creationId xmlns:p14="http://schemas.microsoft.com/office/powerpoint/2010/main" val="3787770243"/>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6"/>
          <p:cNvSpPr txBox="1">
            <a:spLocks noGrp="1"/>
          </p:cNvSpPr>
          <p:nvPr>
            <p:ph type="title"/>
          </p:nvPr>
        </p:nvSpPr>
        <p:spPr>
          <a:xfrm>
            <a:off x="1258400" y="1969933"/>
            <a:ext cx="21925600" cy="2047200"/>
          </a:xfrm>
          <a:prstGeom prst="rect">
            <a:avLst/>
          </a:prstGeom>
        </p:spPr>
        <p:txBody>
          <a:bodyPr spcFirstLastPara="1" wrap="square" lIns="243800" tIns="243800" rIns="243800" bIns="243800" anchor="b" anchorCtr="0">
            <a:noAutofit/>
          </a:bodyPr>
          <a:lstStyle/>
          <a:p>
            <a:r>
              <a:rPr lang="en" sz="6600" dirty="0"/>
              <a:t>Welcome and Agenda!</a:t>
            </a:r>
            <a:endParaRPr sz="6600" dirty="0"/>
          </a:p>
        </p:txBody>
      </p:sp>
      <p:pic>
        <p:nvPicPr>
          <p:cNvPr id="125" name="Google Shape;125;p26"/>
          <p:cNvPicPr preferRelativeResize="0"/>
          <p:nvPr/>
        </p:nvPicPr>
        <p:blipFill>
          <a:blip r:embed="rId3">
            <a:alphaModFix/>
          </a:blip>
          <a:stretch>
            <a:fillRect/>
          </a:stretch>
        </p:blipFill>
        <p:spPr>
          <a:xfrm>
            <a:off x="17038321" y="8900160"/>
            <a:ext cx="6145680" cy="4090779"/>
          </a:xfrm>
          <a:prstGeom prst="rect">
            <a:avLst/>
          </a:prstGeom>
          <a:noFill/>
          <a:ln>
            <a:noFill/>
          </a:ln>
        </p:spPr>
      </p:pic>
      <p:pic>
        <p:nvPicPr>
          <p:cNvPr id="126" name="Google Shape;126;p26"/>
          <p:cNvPicPr preferRelativeResize="0"/>
          <p:nvPr/>
        </p:nvPicPr>
        <p:blipFill>
          <a:blip r:embed="rId4">
            <a:alphaModFix/>
          </a:blip>
          <a:stretch>
            <a:fillRect/>
          </a:stretch>
        </p:blipFill>
        <p:spPr>
          <a:xfrm>
            <a:off x="1258400" y="5055045"/>
            <a:ext cx="9104800" cy="4348600"/>
          </a:xfrm>
          <a:prstGeom prst="rect">
            <a:avLst/>
          </a:prstGeom>
          <a:noFill/>
          <a:ln>
            <a:noFill/>
          </a:ln>
        </p:spPr>
      </p:pic>
    </p:spTree>
    <p:extLst>
      <p:ext uri="{BB962C8B-B14F-4D97-AF65-F5344CB8AC3E}">
        <p14:creationId xmlns:p14="http://schemas.microsoft.com/office/powerpoint/2010/main" val="3784813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47"/>
        <p:cNvGrpSpPr/>
        <p:nvPr/>
      </p:nvGrpSpPr>
      <p:grpSpPr>
        <a:xfrm>
          <a:off x="0" y="0"/>
          <a:ext cx="0" cy="0"/>
          <a:chOff x="0" y="0"/>
          <a:chExt cx="0" cy="0"/>
        </a:xfrm>
      </p:grpSpPr>
      <p:sp>
        <p:nvSpPr>
          <p:cNvPr id="748" name="Shape 748"/>
          <p:cNvSpPr/>
          <p:nvPr/>
        </p:nvSpPr>
        <p:spPr>
          <a:xfrm>
            <a:off x="3172446" y="419184"/>
            <a:ext cx="4852980" cy="1308176"/>
          </a:xfrm>
          <a:prstGeom prst="rect">
            <a:avLst/>
          </a:prstGeom>
          <a:solidFill>
            <a:srgbClr val="384849"/>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749" name="Shape 749"/>
          <p:cNvSpPr/>
          <p:nvPr/>
        </p:nvSpPr>
        <p:spPr>
          <a:xfrm>
            <a:off x="7470212" y="418874"/>
            <a:ext cx="1213831" cy="1338809"/>
          </a:xfrm>
          <a:prstGeom prst="rect">
            <a:avLst/>
          </a:prstGeom>
          <a:solidFill>
            <a:srgbClr val="E5B05C"/>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750" name="Shape 750"/>
          <p:cNvSpPr txBox="1"/>
          <p:nvPr/>
        </p:nvSpPr>
        <p:spPr>
          <a:xfrm>
            <a:off x="3483794" y="512593"/>
            <a:ext cx="5233616" cy="796834"/>
          </a:xfrm>
          <a:prstGeom prst="rect">
            <a:avLst/>
          </a:prstGeom>
          <a:noFill/>
          <a:ln>
            <a:noFill/>
          </a:ln>
        </p:spPr>
        <p:txBody>
          <a:bodyPr spcFirstLastPara="1" wrap="square" lIns="76750" tIns="38400" rIns="76750" bIns="38400" anchor="t" anchorCtr="0">
            <a:noAutofit/>
          </a:bodyPr>
          <a:lstStyle/>
          <a:p>
            <a:pPr>
              <a:buClr>
                <a:srgbClr val="000000"/>
              </a:buClr>
            </a:pPr>
            <a:r>
              <a:rPr lang="en" sz="3200" kern="0" dirty="0">
                <a:solidFill>
                  <a:srgbClr val="FFFFFF"/>
                </a:solidFill>
                <a:latin typeface="Open Sans"/>
                <a:ea typeface="Open Sans"/>
                <a:cs typeface="Open Sans"/>
                <a:sym typeface="Open Sans"/>
              </a:rPr>
              <a:t>FRASER CBL CONVERSION</a:t>
            </a:r>
            <a:endParaRPr sz="2800" kern="0">
              <a:solidFill>
                <a:srgbClr val="000000"/>
              </a:solidFill>
              <a:latin typeface="Arial"/>
              <a:ea typeface="Arial"/>
              <a:cs typeface="Arial"/>
              <a:sym typeface="Arial"/>
            </a:endParaRPr>
          </a:p>
        </p:txBody>
      </p:sp>
      <p:sp>
        <p:nvSpPr>
          <p:cNvPr id="751" name="Shape 751"/>
          <p:cNvSpPr/>
          <p:nvPr/>
        </p:nvSpPr>
        <p:spPr>
          <a:xfrm>
            <a:off x="4114802" y="6691212"/>
            <a:ext cx="4114040" cy="752268"/>
          </a:xfrm>
          <a:prstGeom prst="rect">
            <a:avLst/>
          </a:prstGeom>
          <a:solidFill>
            <a:srgbClr val="5BA2B2"/>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752" name="Shape 752"/>
          <p:cNvSpPr/>
          <p:nvPr/>
        </p:nvSpPr>
        <p:spPr>
          <a:xfrm>
            <a:off x="8234398" y="6691522"/>
            <a:ext cx="4285504" cy="752268"/>
          </a:xfrm>
          <a:prstGeom prst="rect">
            <a:avLst/>
          </a:prstGeom>
          <a:solidFill>
            <a:srgbClr val="D15656"/>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753" name="Shape 753"/>
          <p:cNvSpPr/>
          <p:nvPr/>
        </p:nvSpPr>
        <p:spPr>
          <a:xfrm>
            <a:off x="12531016" y="6691522"/>
            <a:ext cx="4131384" cy="752268"/>
          </a:xfrm>
          <a:prstGeom prst="rect">
            <a:avLst/>
          </a:prstGeom>
          <a:solidFill>
            <a:srgbClr val="13C7B2"/>
          </a:solidFill>
          <a:ln>
            <a:noFill/>
          </a:ln>
        </p:spPr>
        <p:txBody>
          <a:bodyPr spcFirstLastPara="1" wrap="square" lIns="76750" tIns="38400" rIns="76750" bIns="38400" anchor="ctr" anchorCtr="0">
            <a:noAutofit/>
          </a:bodyPr>
          <a:lstStyle/>
          <a:p>
            <a:pPr algn="ctr">
              <a:buClr>
                <a:srgbClr val="000000"/>
              </a:buClr>
            </a:pPr>
            <a:endParaRPr sz="3000" kern="0">
              <a:solidFill>
                <a:srgbClr val="D8D8D8"/>
              </a:solidFill>
              <a:latin typeface="Calibri"/>
              <a:ea typeface="Calibri"/>
              <a:cs typeface="Calibri"/>
              <a:sym typeface="Calibri"/>
            </a:endParaRPr>
          </a:p>
        </p:txBody>
      </p:sp>
      <p:sp>
        <p:nvSpPr>
          <p:cNvPr id="754" name="Shape 754"/>
          <p:cNvSpPr/>
          <p:nvPr/>
        </p:nvSpPr>
        <p:spPr>
          <a:xfrm>
            <a:off x="16662400" y="6691522"/>
            <a:ext cx="3876608" cy="752268"/>
          </a:xfrm>
          <a:prstGeom prst="rect">
            <a:avLst/>
          </a:prstGeom>
          <a:solidFill>
            <a:srgbClr val="E5B05C"/>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755" name="Shape 755"/>
          <p:cNvSpPr txBox="1"/>
          <p:nvPr/>
        </p:nvSpPr>
        <p:spPr>
          <a:xfrm>
            <a:off x="4415823" y="6813738"/>
            <a:ext cx="2991682" cy="427500"/>
          </a:xfrm>
          <a:prstGeom prst="rect">
            <a:avLst/>
          </a:prstGeom>
          <a:noFill/>
          <a:ln>
            <a:noFill/>
          </a:ln>
        </p:spPr>
        <p:txBody>
          <a:bodyPr spcFirstLastPara="1" wrap="square" lIns="76750" tIns="38400" rIns="76750" bIns="38400" anchor="t" anchorCtr="0">
            <a:noAutofit/>
          </a:bodyPr>
          <a:lstStyle/>
          <a:p>
            <a:pPr algn="ctr">
              <a:buClr>
                <a:srgbClr val="000000"/>
              </a:buClr>
            </a:pPr>
            <a:r>
              <a:rPr lang="en" sz="3200" kern="0" dirty="0">
                <a:solidFill>
                  <a:srgbClr val="FFFFFF"/>
                </a:solidFill>
                <a:latin typeface="Open Sans"/>
                <a:ea typeface="Open Sans"/>
                <a:cs typeface="Open Sans"/>
                <a:sym typeface="Open Sans"/>
              </a:rPr>
              <a:t>2012 - 2013</a:t>
            </a:r>
            <a:endParaRPr sz="2800" kern="0">
              <a:solidFill>
                <a:srgbClr val="000000"/>
              </a:solidFill>
              <a:latin typeface="Arial"/>
              <a:ea typeface="Arial"/>
              <a:cs typeface="Arial"/>
              <a:sym typeface="Arial"/>
            </a:endParaRPr>
          </a:p>
        </p:txBody>
      </p:sp>
      <p:sp>
        <p:nvSpPr>
          <p:cNvPr id="756" name="Shape 756"/>
          <p:cNvSpPr txBox="1"/>
          <p:nvPr/>
        </p:nvSpPr>
        <p:spPr>
          <a:xfrm>
            <a:off x="8484833" y="6832512"/>
            <a:ext cx="2991682" cy="427500"/>
          </a:xfrm>
          <a:prstGeom prst="rect">
            <a:avLst/>
          </a:prstGeom>
          <a:noFill/>
          <a:ln>
            <a:noFill/>
          </a:ln>
        </p:spPr>
        <p:txBody>
          <a:bodyPr spcFirstLastPara="1" wrap="square" lIns="76750" tIns="38400" rIns="76750" bIns="38400" anchor="t" anchorCtr="0">
            <a:noAutofit/>
          </a:bodyPr>
          <a:lstStyle/>
          <a:p>
            <a:pPr algn="ctr">
              <a:buClr>
                <a:srgbClr val="000000"/>
              </a:buClr>
            </a:pPr>
            <a:r>
              <a:rPr lang="en" sz="3200" kern="0" dirty="0">
                <a:solidFill>
                  <a:srgbClr val="FFFFFF"/>
                </a:solidFill>
                <a:latin typeface="Open Sans"/>
                <a:ea typeface="Open Sans"/>
                <a:cs typeface="Open Sans"/>
                <a:sym typeface="Open Sans"/>
              </a:rPr>
              <a:t>2013 - 2014</a:t>
            </a:r>
            <a:endParaRPr sz="2800" kern="0">
              <a:solidFill>
                <a:srgbClr val="000000"/>
              </a:solidFill>
              <a:latin typeface="Arial"/>
              <a:ea typeface="Arial"/>
              <a:cs typeface="Arial"/>
              <a:sym typeface="Arial"/>
            </a:endParaRPr>
          </a:p>
        </p:txBody>
      </p:sp>
      <p:sp>
        <p:nvSpPr>
          <p:cNvPr id="757" name="Shape 757"/>
          <p:cNvSpPr txBox="1"/>
          <p:nvPr/>
        </p:nvSpPr>
        <p:spPr>
          <a:xfrm>
            <a:off x="13326705" y="6813738"/>
            <a:ext cx="2991682" cy="427500"/>
          </a:xfrm>
          <a:prstGeom prst="rect">
            <a:avLst/>
          </a:prstGeom>
          <a:noFill/>
          <a:ln>
            <a:noFill/>
          </a:ln>
        </p:spPr>
        <p:txBody>
          <a:bodyPr spcFirstLastPara="1" wrap="square" lIns="76750" tIns="38400" rIns="76750" bIns="38400" anchor="t" anchorCtr="0">
            <a:noAutofit/>
          </a:bodyPr>
          <a:lstStyle/>
          <a:p>
            <a:pPr algn="ctr">
              <a:buClr>
                <a:srgbClr val="000000"/>
              </a:buClr>
            </a:pPr>
            <a:r>
              <a:rPr lang="en" sz="3200" kern="0" dirty="0">
                <a:solidFill>
                  <a:srgbClr val="FFFFFF"/>
                </a:solidFill>
                <a:latin typeface="Open Sans"/>
                <a:ea typeface="Open Sans"/>
                <a:cs typeface="Open Sans"/>
                <a:sym typeface="Open Sans"/>
              </a:rPr>
              <a:t>2014 - 2015</a:t>
            </a:r>
            <a:endParaRPr sz="2800" kern="0">
              <a:solidFill>
                <a:srgbClr val="000000"/>
              </a:solidFill>
              <a:latin typeface="Arial"/>
              <a:ea typeface="Arial"/>
              <a:cs typeface="Arial"/>
              <a:sym typeface="Arial"/>
            </a:endParaRPr>
          </a:p>
        </p:txBody>
      </p:sp>
      <p:sp>
        <p:nvSpPr>
          <p:cNvPr id="758" name="Shape 758"/>
          <p:cNvSpPr txBox="1"/>
          <p:nvPr/>
        </p:nvSpPr>
        <p:spPr>
          <a:xfrm>
            <a:off x="16662403" y="6838674"/>
            <a:ext cx="2991682" cy="427500"/>
          </a:xfrm>
          <a:prstGeom prst="rect">
            <a:avLst/>
          </a:prstGeom>
          <a:noFill/>
          <a:ln>
            <a:noFill/>
          </a:ln>
        </p:spPr>
        <p:txBody>
          <a:bodyPr spcFirstLastPara="1" wrap="square" lIns="76750" tIns="38400" rIns="76750" bIns="38400" anchor="t" anchorCtr="0">
            <a:noAutofit/>
          </a:bodyPr>
          <a:lstStyle/>
          <a:p>
            <a:pPr algn="ctr">
              <a:buClr>
                <a:srgbClr val="000000"/>
              </a:buClr>
            </a:pPr>
            <a:r>
              <a:rPr lang="en" sz="3200" kern="0" dirty="0">
                <a:solidFill>
                  <a:srgbClr val="FFFFFF"/>
                </a:solidFill>
                <a:latin typeface="Open Sans"/>
                <a:ea typeface="Open Sans"/>
                <a:cs typeface="Open Sans"/>
                <a:sym typeface="Open Sans"/>
              </a:rPr>
              <a:t>Summer 2015</a:t>
            </a:r>
            <a:endParaRPr sz="2800" kern="0">
              <a:solidFill>
                <a:srgbClr val="000000"/>
              </a:solidFill>
              <a:latin typeface="Arial"/>
              <a:ea typeface="Arial"/>
              <a:cs typeface="Arial"/>
              <a:sym typeface="Arial"/>
            </a:endParaRPr>
          </a:p>
        </p:txBody>
      </p:sp>
      <p:sp>
        <p:nvSpPr>
          <p:cNvPr id="759" name="Shape 759"/>
          <p:cNvSpPr/>
          <p:nvPr/>
        </p:nvSpPr>
        <p:spPr>
          <a:xfrm rot="10800000">
            <a:off x="11194162" y="7438989"/>
            <a:ext cx="465160" cy="401002"/>
          </a:xfrm>
          <a:prstGeom prst="triangle">
            <a:avLst>
              <a:gd name="adj" fmla="val 50000"/>
            </a:avLst>
          </a:prstGeom>
          <a:solidFill>
            <a:srgbClr val="D15656"/>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760" name="Shape 760"/>
          <p:cNvSpPr/>
          <p:nvPr/>
        </p:nvSpPr>
        <p:spPr>
          <a:xfrm>
            <a:off x="12816264" y="6302539"/>
            <a:ext cx="465160" cy="401002"/>
          </a:xfrm>
          <a:prstGeom prst="triangle">
            <a:avLst>
              <a:gd name="adj" fmla="val 50000"/>
            </a:avLst>
          </a:prstGeom>
          <a:solidFill>
            <a:srgbClr val="13C7B2"/>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761" name="Shape 761"/>
          <p:cNvSpPr/>
          <p:nvPr/>
        </p:nvSpPr>
        <p:spPr>
          <a:xfrm>
            <a:off x="4676774" y="6305799"/>
            <a:ext cx="465160" cy="401002"/>
          </a:xfrm>
          <a:prstGeom prst="triangle">
            <a:avLst>
              <a:gd name="adj" fmla="val 50000"/>
            </a:avLst>
          </a:prstGeom>
          <a:solidFill>
            <a:srgbClr val="5BA2B2"/>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762" name="Shape 762"/>
          <p:cNvSpPr txBox="1"/>
          <p:nvPr/>
        </p:nvSpPr>
        <p:spPr>
          <a:xfrm>
            <a:off x="5009714" y="4710202"/>
            <a:ext cx="3097200" cy="1304400"/>
          </a:xfrm>
          <a:prstGeom prst="rect">
            <a:avLst/>
          </a:prstGeom>
          <a:noFill/>
          <a:ln>
            <a:noFill/>
          </a:ln>
        </p:spPr>
        <p:txBody>
          <a:bodyPr spcFirstLastPara="1" wrap="square" lIns="76750" tIns="38400" rIns="76750" bIns="38400" anchor="t" anchorCtr="0">
            <a:noAutofit/>
          </a:bodyPr>
          <a:lstStyle/>
          <a:p>
            <a:pPr>
              <a:buClr>
                <a:srgbClr val="000000"/>
              </a:buClr>
            </a:pPr>
            <a:r>
              <a:rPr lang="en" sz="1800" b="1" kern="0" dirty="0">
                <a:solidFill>
                  <a:srgbClr val="000000"/>
                </a:solidFill>
                <a:latin typeface="Open Sans"/>
                <a:ea typeface="Open Sans"/>
                <a:cs typeface="Open Sans"/>
                <a:sym typeface="Open Sans"/>
              </a:rPr>
              <a:t>Fall 2012</a:t>
            </a:r>
            <a:endParaRPr sz="2800" b="1" kern="0">
              <a:solidFill>
                <a:srgbClr val="000000"/>
              </a:solidFill>
              <a:latin typeface="Arial"/>
              <a:ea typeface="Arial"/>
              <a:cs typeface="Arial"/>
              <a:sym typeface="Arial"/>
            </a:endParaRPr>
          </a:p>
          <a:p>
            <a:pPr>
              <a:buClr>
                <a:srgbClr val="000000"/>
              </a:buClr>
            </a:pPr>
            <a:r>
              <a:rPr lang="en" sz="1800" b="1" kern="0" dirty="0">
                <a:solidFill>
                  <a:srgbClr val="000000"/>
                </a:solidFill>
                <a:latin typeface="Open Sans"/>
                <a:ea typeface="Open Sans"/>
                <a:cs typeface="Open Sans"/>
                <a:sym typeface="Open Sans"/>
              </a:rPr>
              <a:t>Universal Design for Learning</a:t>
            </a:r>
            <a:endParaRPr sz="2800" b="1" kern="0">
              <a:solidFill>
                <a:srgbClr val="000000"/>
              </a:solidFill>
              <a:latin typeface="Arial"/>
              <a:ea typeface="Arial"/>
              <a:cs typeface="Arial"/>
              <a:sym typeface="Arial"/>
            </a:endParaRPr>
          </a:p>
          <a:p>
            <a:pPr marL="287886" indent="-287886">
              <a:buClr>
                <a:srgbClr val="000000"/>
              </a:buClr>
              <a:buSzPts val="900"/>
              <a:buFont typeface="Open Sans"/>
              <a:buChar char="-"/>
            </a:pPr>
            <a:r>
              <a:rPr lang="en" sz="1800" b="1" kern="0" dirty="0">
                <a:solidFill>
                  <a:srgbClr val="000000"/>
                </a:solidFill>
                <a:latin typeface="Open Sans"/>
                <a:ea typeface="Open Sans"/>
                <a:cs typeface="Open Sans"/>
                <a:sym typeface="Open Sans"/>
              </a:rPr>
              <a:t>Representation</a:t>
            </a:r>
            <a:endParaRPr sz="2800" b="1" kern="0">
              <a:solidFill>
                <a:srgbClr val="000000"/>
              </a:solidFill>
              <a:latin typeface="Arial"/>
              <a:ea typeface="Arial"/>
              <a:cs typeface="Arial"/>
              <a:sym typeface="Arial"/>
            </a:endParaRPr>
          </a:p>
          <a:p>
            <a:pPr marL="287886" indent="-287886">
              <a:buClr>
                <a:srgbClr val="000000"/>
              </a:buClr>
              <a:buSzPts val="900"/>
              <a:buFont typeface="Open Sans"/>
              <a:buChar char="-"/>
            </a:pPr>
            <a:r>
              <a:rPr lang="en" sz="1800" b="1" kern="0" dirty="0">
                <a:solidFill>
                  <a:srgbClr val="000000"/>
                </a:solidFill>
                <a:latin typeface="Open Sans"/>
                <a:ea typeface="Open Sans"/>
                <a:cs typeface="Open Sans"/>
                <a:sym typeface="Open Sans"/>
              </a:rPr>
              <a:t>Engagement</a:t>
            </a:r>
            <a:endParaRPr sz="2800" b="1" kern="0">
              <a:solidFill>
                <a:srgbClr val="000000"/>
              </a:solidFill>
              <a:latin typeface="Arial"/>
              <a:ea typeface="Arial"/>
              <a:cs typeface="Arial"/>
              <a:sym typeface="Arial"/>
            </a:endParaRPr>
          </a:p>
          <a:p>
            <a:pPr marL="287886" indent="-287886">
              <a:buClr>
                <a:srgbClr val="000000"/>
              </a:buClr>
              <a:buSzPts val="900"/>
              <a:buFont typeface="Open Sans"/>
              <a:buChar char="-"/>
            </a:pPr>
            <a:r>
              <a:rPr lang="en" sz="1800" b="1" kern="0" dirty="0">
                <a:solidFill>
                  <a:srgbClr val="000000"/>
                </a:solidFill>
                <a:latin typeface="Open Sans"/>
                <a:ea typeface="Open Sans"/>
                <a:cs typeface="Open Sans"/>
                <a:sym typeface="Open Sans"/>
              </a:rPr>
              <a:t>Expression</a:t>
            </a:r>
            <a:endParaRPr sz="2800" b="1" kern="0">
              <a:solidFill>
                <a:srgbClr val="000000"/>
              </a:solidFill>
              <a:latin typeface="Arial"/>
              <a:ea typeface="Arial"/>
              <a:cs typeface="Arial"/>
              <a:sym typeface="Arial"/>
            </a:endParaRPr>
          </a:p>
        </p:txBody>
      </p:sp>
      <p:sp>
        <p:nvSpPr>
          <p:cNvPr id="763" name="Shape 763"/>
          <p:cNvSpPr txBox="1"/>
          <p:nvPr/>
        </p:nvSpPr>
        <p:spPr>
          <a:xfrm>
            <a:off x="8464750" y="4422876"/>
            <a:ext cx="3535800" cy="1734000"/>
          </a:xfrm>
          <a:prstGeom prst="rect">
            <a:avLst/>
          </a:prstGeom>
          <a:noFill/>
          <a:ln>
            <a:noFill/>
          </a:ln>
        </p:spPr>
        <p:txBody>
          <a:bodyPr spcFirstLastPara="1" wrap="square" lIns="76750" tIns="38400" rIns="76750" bIns="38400" anchor="t" anchorCtr="0">
            <a:noAutofit/>
          </a:bodyPr>
          <a:lstStyle/>
          <a:p>
            <a:pPr>
              <a:buClr>
                <a:srgbClr val="000000"/>
              </a:buClr>
            </a:pPr>
            <a:r>
              <a:rPr lang="en" sz="1800" b="1" kern="0" dirty="0">
                <a:solidFill>
                  <a:srgbClr val="000000"/>
                </a:solidFill>
                <a:latin typeface="Open Sans"/>
                <a:ea typeface="Open Sans"/>
                <a:cs typeface="Open Sans"/>
                <a:sym typeface="Open Sans"/>
              </a:rPr>
              <a:t>Fall 2013</a:t>
            </a:r>
            <a:endParaRPr sz="2800" b="1" kern="0">
              <a:solidFill>
                <a:srgbClr val="000000"/>
              </a:solidFill>
              <a:latin typeface="Arial"/>
              <a:ea typeface="Arial"/>
              <a:cs typeface="Arial"/>
              <a:sym typeface="Arial"/>
            </a:endParaRPr>
          </a:p>
          <a:p>
            <a:pPr>
              <a:buClr>
                <a:srgbClr val="000000"/>
              </a:buClr>
            </a:pPr>
            <a:r>
              <a:rPr lang="en" sz="1800" b="1" kern="0" dirty="0">
                <a:solidFill>
                  <a:srgbClr val="000000"/>
                </a:solidFill>
                <a:latin typeface="Open Sans"/>
                <a:ea typeface="Open Sans"/>
                <a:cs typeface="Open Sans"/>
                <a:sym typeface="Open Sans"/>
              </a:rPr>
              <a:t>Standards Based Learning at FHS</a:t>
            </a:r>
            <a:endParaRPr sz="2800" b="1" kern="0">
              <a:solidFill>
                <a:srgbClr val="000000"/>
              </a:solidFill>
              <a:latin typeface="Arial"/>
              <a:ea typeface="Arial"/>
              <a:cs typeface="Arial"/>
              <a:sym typeface="Arial"/>
            </a:endParaRPr>
          </a:p>
          <a:p>
            <a:pPr>
              <a:buClr>
                <a:srgbClr val="000000"/>
              </a:buClr>
            </a:pPr>
            <a:r>
              <a:rPr lang="en" sz="1800" b="1" kern="0" dirty="0">
                <a:solidFill>
                  <a:srgbClr val="000000"/>
                </a:solidFill>
                <a:latin typeface="Open Sans"/>
                <a:ea typeface="Open Sans"/>
                <a:cs typeface="Open Sans"/>
                <a:sym typeface="Open Sans"/>
              </a:rPr>
              <a:t>Strategic Planning Process Begins</a:t>
            </a:r>
            <a:endParaRPr sz="2800" b="1" kern="0">
              <a:solidFill>
                <a:srgbClr val="000000"/>
              </a:solidFill>
              <a:latin typeface="Arial"/>
              <a:ea typeface="Arial"/>
              <a:cs typeface="Arial"/>
              <a:sym typeface="Arial"/>
            </a:endParaRPr>
          </a:p>
          <a:p>
            <a:pPr>
              <a:buClr>
                <a:srgbClr val="000000"/>
              </a:buClr>
            </a:pPr>
            <a:r>
              <a:rPr lang="en" sz="1800" b="1" kern="0" dirty="0">
                <a:solidFill>
                  <a:srgbClr val="000000"/>
                </a:solidFill>
                <a:latin typeface="Open Sans"/>
                <a:ea typeface="Open Sans"/>
                <a:cs typeface="Open Sans"/>
                <a:sym typeface="Open Sans"/>
              </a:rPr>
              <a:t>Modern Teacher Training Begins</a:t>
            </a:r>
            <a:endParaRPr sz="2800" b="1" kern="0">
              <a:solidFill>
                <a:srgbClr val="000000"/>
              </a:solidFill>
              <a:latin typeface="Arial"/>
              <a:ea typeface="Arial"/>
              <a:cs typeface="Arial"/>
              <a:sym typeface="Arial"/>
            </a:endParaRPr>
          </a:p>
        </p:txBody>
      </p:sp>
      <p:sp>
        <p:nvSpPr>
          <p:cNvPr id="764" name="Shape 764"/>
          <p:cNvSpPr txBox="1"/>
          <p:nvPr/>
        </p:nvSpPr>
        <p:spPr>
          <a:xfrm>
            <a:off x="12687850" y="4884290"/>
            <a:ext cx="2925600" cy="1450200"/>
          </a:xfrm>
          <a:prstGeom prst="rect">
            <a:avLst/>
          </a:prstGeom>
          <a:noFill/>
          <a:ln>
            <a:noFill/>
          </a:ln>
        </p:spPr>
        <p:txBody>
          <a:bodyPr spcFirstLastPara="1" wrap="square" lIns="76750" tIns="38400" rIns="76750" bIns="38400" anchor="t" anchorCtr="0">
            <a:noAutofit/>
          </a:bodyPr>
          <a:lstStyle/>
          <a:p>
            <a:pPr>
              <a:buClr>
                <a:srgbClr val="000000"/>
              </a:buClr>
            </a:pPr>
            <a:r>
              <a:rPr lang="en" sz="1800" b="1" kern="0" dirty="0">
                <a:solidFill>
                  <a:srgbClr val="000000"/>
                </a:solidFill>
                <a:latin typeface="Open Sans Light"/>
                <a:ea typeface="Open Sans Light"/>
                <a:cs typeface="Open Sans Light"/>
                <a:sym typeface="Open Sans Light"/>
              </a:rPr>
              <a:t>F</a:t>
            </a:r>
            <a:r>
              <a:rPr lang="en" sz="1800" b="1" kern="0" dirty="0">
                <a:solidFill>
                  <a:srgbClr val="000000"/>
                </a:solidFill>
                <a:latin typeface="Open Sans"/>
                <a:ea typeface="Open Sans"/>
                <a:cs typeface="Open Sans"/>
                <a:sym typeface="Open Sans"/>
              </a:rPr>
              <a:t>all 2014</a:t>
            </a:r>
            <a:endParaRPr sz="2800" b="1" kern="0" dirty="0">
              <a:solidFill>
                <a:srgbClr val="000000"/>
              </a:solidFill>
              <a:latin typeface="Arial"/>
              <a:ea typeface="Arial"/>
              <a:cs typeface="Arial"/>
              <a:sym typeface="Arial"/>
            </a:endParaRPr>
          </a:p>
          <a:p>
            <a:pPr>
              <a:buClr>
                <a:srgbClr val="000000"/>
              </a:buClr>
            </a:pPr>
            <a:r>
              <a:rPr lang="en" sz="1800" b="1" kern="0" dirty="0">
                <a:solidFill>
                  <a:srgbClr val="000000"/>
                </a:solidFill>
                <a:latin typeface="Open Sans"/>
                <a:ea typeface="Open Sans"/>
                <a:cs typeface="Open Sans"/>
                <a:sym typeface="Open Sans"/>
              </a:rPr>
              <a:t>Launch of </a:t>
            </a:r>
            <a:r>
              <a:rPr lang="en" sz="1800" b="1" kern="0" dirty="0" err="1">
                <a:solidFill>
                  <a:srgbClr val="000000"/>
                </a:solidFill>
                <a:latin typeface="Open Sans"/>
                <a:ea typeface="Open Sans"/>
                <a:cs typeface="Open Sans"/>
                <a:sym typeface="Open Sans"/>
              </a:rPr>
              <a:t>itslearning</a:t>
            </a:r>
            <a:r>
              <a:rPr lang="en" sz="1800" b="1" kern="0" dirty="0">
                <a:solidFill>
                  <a:srgbClr val="000000"/>
                </a:solidFill>
                <a:latin typeface="Open Sans"/>
                <a:ea typeface="Open Sans"/>
                <a:cs typeface="Open Sans"/>
                <a:sym typeface="Open Sans"/>
              </a:rPr>
              <a:t> LMS</a:t>
            </a:r>
            <a:endParaRPr sz="2800" b="1" kern="0" dirty="0">
              <a:solidFill>
                <a:srgbClr val="000000"/>
              </a:solidFill>
              <a:latin typeface="Arial"/>
              <a:ea typeface="Arial"/>
              <a:cs typeface="Arial"/>
              <a:sym typeface="Arial"/>
            </a:endParaRPr>
          </a:p>
          <a:p>
            <a:pPr>
              <a:buClr>
                <a:srgbClr val="000000"/>
              </a:buClr>
            </a:pPr>
            <a:r>
              <a:rPr lang="en" sz="1800" b="1" kern="0" dirty="0">
                <a:solidFill>
                  <a:srgbClr val="000000"/>
                </a:solidFill>
                <a:latin typeface="Open Sans"/>
                <a:ea typeface="Open Sans"/>
                <a:cs typeface="Open Sans"/>
                <a:sym typeface="Open Sans"/>
              </a:rPr>
              <a:t>CBL Content Development</a:t>
            </a:r>
            <a:endParaRPr sz="2800" b="1" kern="0" dirty="0">
              <a:solidFill>
                <a:srgbClr val="000000"/>
              </a:solidFill>
              <a:latin typeface="Arial"/>
              <a:ea typeface="Arial"/>
              <a:cs typeface="Arial"/>
              <a:sym typeface="Arial"/>
            </a:endParaRPr>
          </a:p>
        </p:txBody>
      </p:sp>
      <p:sp>
        <p:nvSpPr>
          <p:cNvPr id="765" name="Shape 765"/>
          <p:cNvSpPr/>
          <p:nvPr/>
        </p:nvSpPr>
        <p:spPr>
          <a:xfrm rot="10800000" flipH="1">
            <a:off x="13512844" y="7438989"/>
            <a:ext cx="465160" cy="401002"/>
          </a:xfrm>
          <a:prstGeom prst="triangle">
            <a:avLst>
              <a:gd name="adj" fmla="val 50000"/>
            </a:avLst>
          </a:prstGeom>
          <a:solidFill>
            <a:srgbClr val="13C7B2"/>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766" name="Shape 766"/>
          <p:cNvSpPr/>
          <p:nvPr/>
        </p:nvSpPr>
        <p:spPr>
          <a:xfrm flipH="1">
            <a:off x="18368124" y="6276791"/>
            <a:ext cx="465160" cy="401002"/>
          </a:xfrm>
          <a:prstGeom prst="triangle">
            <a:avLst>
              <a:gd name="adj" fmla="val 50000"/>
            </a:avLst>
          </a:prstGeom>
          <a:solidFill>
            <a:srgbClr val="E5B05C"/>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pic>
        <p:nvPicPr>
          <p:cNvPr id="767" name="Shape 767"/>
          <p:cNvPicPr preferRelativeResize="0"/>
          <p:nvPr/>
        </p:nvPicPr>
        <p:blipFill rotWithShape="1">
          <a:blip r:embed="rId3">
            <a:alphaModFix/>
          </a:blip>
          <a:srcRect/>
          <a:stretch/>
        </p:blipFill>
        <p:spPr>
          <a:xfrm>
            <a:off x="4224690" y="2531999"/>
            <a:ext cx="2333624" cy="2080870"/>
          </a:xfrm>
          <a:prstGeom prst="rect">
            <a:avLst/>
          </a:prstGeom>
          <a:noFill/>
          <a:ln>
            <a:noFill/>
          </a:ln>
        </p:spPr>
      </p:pic>
      <p:sp>
        <p:nvSpPr>
          <p:cNvPr id="768" name="Shape 768"/>
          <p:cNvSpPr txBox="1"/>
          <p:nvPr/>
        </p:nvSpPr>
        <p:spPr>
          <a:xfrm>
            <a:off x="4373036" y="7820764"/>
            <a:ext cx="3097176" cy="681416"/>
          </a:xfrm>
          <a:prstGeom prst="rect">
            <a:avLst/>
          </a:prstGeom>
          <a:noFill/>
          <a:ln>
            <a:noFill/>
          </a:ln>
        </p:spPr>
        <p:txBody>
          <a:bodyPr spcFirstLastPara="1" wrap="square" lIns="76750" tIns="38400" rIns="76750" bIns="38400" anchor="t" anchorCtr="0">
            <a:noAutofit/>
          </a:bodyPr>
          <a:lstStyle/>
          <a:p>
            <a:pPr algn="r">
              <a:buClr>
                <a:srgbClr val="000000"/>
              </a:buClr>
            </a:pPr>
            <a:r>
              <a:rPr lang="en" sz="1800" b="1" kern="0">
                <a:solidFill>
                  <a:srgbClr val="000000"/>
                </a:solidFill>
                <a:latin typeface="Open Sans"/>
                <a:ea typeface="Open Sans"/>
                <a:cs typeface="Open Sans"/>
                <a:sym typeface="Open Sans"/>
              </a:rPr>
              <a:t>Spring 2013</a:t>
            </a:r>
            <a:endParaRPr sz="2800" b="1" kern="0">
              <a:solidFill>
                <a:srgbClr val="000000"/>
              </a:solidFill>
              <a:latin typeface="Arial"/>
              <a:ea typeface="Arial"/>
              <a:cs typeface="Arial"/>
              <a:sym typeface="Arial"/>
            </a:endParaRPr>
          </a:p>
          <a:p>
            <a:pPr algn="r">
              <a:buClr>
                <a:srgbClr val="000000"/>
              </a:buClr>
            </a:pPr>
            <a:r>
              <a:rPr lang="en" sz="1800" b="1" kern="0">
                <a:solidFill>
                  <a:srgbClr val="000000"/>
                </a:solidFill>
                <a:latin typeface="Open Sans"/>
                <a:ea typeface="Open Sans"/>
                <a:cs typeface="Open Sans"/>
                <a:sym typeface="Open Sans"/>
              </a:rPr>
              <a:t>Ad Council discussion on </a:t>
            </a:r>
            <a:endParaRPr sz="2800" b="1" kern="0">
              <a:solidFill>
                <a:srgbClr val="000000"/>
              </a:solidFill>
              <a:latin typeface="Arial"/>
              <a:ea typeface="Arial"/>
              <a:cs typeface="Arial"/>
              <a:sym typeface="Arial"/>
            </a:endParaRPr>
          </a:p>
          <a:p>
            <a:pPr algn="r">
              <a:buClr>
                <a:srgbClr val="000000"/>
              </a:buClr>
            </a:pPr>
            <a:r>
              <a:rPr lang="en" sz="1800" b="1" kern="0">
                <a:solidFill>
                  <a:srgbClr val="000000"/>
                </a:solidFill>
                <a:latin typeface="Open Sans"/>
                <a:ea typeface="Open Sans"/>
                <a:cs typeface="Open Sans"/>
                <a:sym typeface="Open Sans"/>
              </a:rPr>
              <a:t>CBL and FPS Mission</a:t>
            </a:r>
            <a:endParaRPr sz="2800" b="1" kern="0">
              <a:solidFill>
                <a:srgbClr val="000000"/>
              </a:solidFill>
              <a:latin typeface="Arial"/>
              <a:ea typeface="Arial"/>
              <a:cs typeface="Arial"/>
              <a:sym typeface="Arial"/>
            </a:endParaRPr>
          </a:p>
        </p:txBody>
      </p:sp>
      <p:sp>
        <p:nvSpPr>
          <p:cNvPr id="769" name="Shape 769"/>
          <p:cNvSpPr/>
          <p:nvPr/>
        </p:nvSpPr>
        <p:spPr>
          <a:xfrm rot="10800000" flipH="1">
            <a:off x="7005052" y="7389437"/>
            <a:ext cx="465160" cy="401002"/>
          </a:xfrm>
          <a:prstGeom prst="triangle">
            <a:avLst>
              <a:gd name="adj" fmla="val 50000"/>
            </a:avLst>
          </a:prstGeom>
          <a:solidFill>
            <a:srgbClr val="5BA2B2"/>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770" name="Shape 770"/>
          <p:cNvSpPr/>
          <p:nvPr/>
        </p:nvSpPr>
        <p:spPr>
          <a:xfrm flipH="1">
            <a:off x="8484830" y="6334615"/>
            <a:ext cx="465160" cy="401002"/>
          </a:xfrm>
          <a:prstGeom prst="triangle">
            <a:avLst>
              <a:gd name="adj" fmla="val 50000"/>
            </a:avLst>
          </a:prstGeom>
          <a:solidFill>
            <a:srgbClr val="D15656"/>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pic>
        <p:nvPicPr>
          <p:cNvPr id="771" name="Shape 771" descr="Teacher as Architect.jpg"/>
          <p:cNvPicPr preferRelativeResize="0"/>
          <p:nvPr/>
        </p:nvPicPr>
        <p:blipFill rotWithShape="1">
          <a:blip r:embed="rId4">
            <a:alphaModFix/>
          </a:blip>
          <a:srcRect/>
          <a:stretch/>
        </p:blipFill>
        <p:spPr>
          <a:xfrm>
            <a:off x="9581151" y="2405302"/>
            <a:ext cx="1387242" cy="1734000"/>
          </a:xfrm>
          <a:prstGeom prst="rect">
            <a:avLst/>
          </a:prstGeom>
          <a:noFill/>
          <a:ln>
            <a:noFill/>
          </a:ln>
        </p:spPr>
      </p:pic>
      <p:sp>
        <p:nvSpPr>
          <p:cNvPr id="772" name="Shape 772"/>
          <p:cNvSpPr txBox="1"/>
          <p:nvPr/>
        </p:nvSpPr>
        <p:spPr>
          <a:xfrm>
            <a:off x="8684072" y="7857291"/>
            <a:ext cx="3097176" cy="889166"/>
          </a:xfrm>
          <a:prstGeom prst="rect">
            <a:avLst/>
          </a:prstGeom>
          <a:noFill/>
          <a:ln>
            <a:noFill/>
          </a:ln>
        </p:spPr>
        <p:txBody>
          <a:bodyPr spcFirstLastPara="1" wrap="square" lIns="76750" tIns="38400" rIns="76750" bIns="38400" anchor="t" anchorCtr="0">
            <a:noAutofit/>
          </a:bodyPr>
          <a:lstStyle/>
          <a:p>
            <a:pPr algn="r">
              <a:buClr>
                <a:srgbClr val="000000"/>
              </a:buClr>
            </a:pPr>
            <a:r>
              <a:rPr lang="en" sz="1800" b="1" kern="0">
                <a:solidFill>
                  <a:srgbClr val="000000"/>
                </a:solidFill>
                <a:latin typeface="Open Sans Light"/>
                <a:ea typeface="Open Sans Light"/>
                <a:cs typeface="Open Sans Light"/>
                <a:sym typeface="Open Sans Light"/>
              </a:rPr>
              <a:t>S</a:t>
            </a:r>
            <a:r>
              <a:rPr lang="en" sz="1800" b="1" kern="0">
                <a:solidFill>
                  <a:srgbClr val="000000"/>
                </a:solidFill>
                <a:latin typeface="Open Sans"/>
                <a:ea typeface="Open Sans"/>
                <a:cs typeface="Open Sans"/>
                <a:sym typeface="Open Sans"/>
              </a:rPr>
              <a:t>pring 2014</a:t>
            </a:r>
            <a:endParaRPr sz="2800" b="1" kern="0">
              <a:solidFill>
                <a:srgbClr val="000000"/>
              </a:solidFill>
              <a:latin typeface="Arial"/>
              <a:ea typeface="Arial"/>
              <a:cs typeface="Arial"/>
              <a:sym typeface="Arial"/>
            </a:endParaRPr>
          </a:p>
          <a:p>
            <a:pPr algn="r">
              <a:buClr>
                <a:srgbClr val="000000"/>
              </a:buClr>
            </a:pPr>
            <a:r>
              <a:rPr lang="en" sz="1800" b="1" kern="0">
                <a:solidFill>
                  <a:srgbClr val="000000"/>
                </a:solidFill>
                <a:latin typeface="Open Sans"/>
                <a:ea typeface="Open Sans"/>
                <a:cs typeface="Open Sans"/>
                <a:sym typeface="Open Sans"/>
              </a:rPr>
              <a:t>LMS Review and Selection</a:t>
            </a:r>
            <a:endParaRPr sz="2800" b="1" kern="0">
              <a:solidFill>
                <a:srgbClr val="000000"/>
              </a:solidFill>
              <a:latin typeface="Arial"/>
              <a:ea typeface="Arial"/>
              <a:cs typeface="Arial"/>
              <a:sym typeface="Arial"/>
            </a:endParaRPr>
          </a:p>
          <a:p>
            <a:pPr algn="r">
              <a:buClr>
                <a:srgbClr val="000000"/>
              </a:buClr>
            </a:pPr>
            <a:r>
              <a:rPr lang="en" sz="1800" b="1" kern="0">
                <a:solidFill>
                  <a:srgbClr val="000000"/>
                </a:solidFill>
                <a:latin typeface="Open Sans"/>
                <a:ea typeface="Open Sans"/>
                <a:cs typeface="Open Sans"/>
                <a:sym typeface="Open Sans"/>
              </a:rPr>
              <a:t>CBL Training with Staff</a:t>
            </a:r>
            <a:endParaRPr sz="2800" b="1" kern="0">
              <a:solidFill>
                <a:srgbClr val="000000"/>
              </a:solidFill>
              <a:latin typeface="Arial"/>
              <a:ea typeface="Arial"/>
              <a:cs typeface="Arial"/>
              <a:sym typeface="Arial"/>
            </a:endParaRPr>
          </a:p>
          <a:p>
            <a:pPr algn="r">
              <a:buClr>
                <a:srgbClr val="000000"/>
              </a:buClr>
            </a:pPr>
            <a:r>
              <a:rPr lang="en" sz="1800" b="1" kern="0">
                <a:solidFill>
                  <a:srgbClr val="000000"/>
                </a:solidFill>
                <a:latin typeface="Open Sans"/>
                <a:ea typeface="Open Sans"/>
                <a:cs typeface="Open Sans"/>
                <a:sym typeface="Open Sans"/>
              </a:rPr>
              <a:t>Strategic Plan Finalized</a:t>
            </a:r>
            <a:endParaRPr sz="2800" b="1" kern="0">
              <a:solidFill>
                <a:srgbClr val="000000"/>
              </a:solidFill>
              <a:latin typeface="Arial"/>
              <a:ea typeface="Arial"/>
              <a:cs typeface="Arial"/>
              <a:sym typeface="Arial"/>
            </a:endParaRPr>
          </a:p>
        </p:txBody>
      </p:sp>
      <p:pic>
        <p:nvPicPr>
          <p:cNvPr id="773" name="Shape 773"/>
          <p:cNvPicPr preferRelativeResize="0"/>
          <p:nvPr/>
        </p:nvPicPr>
        <p:blipFill rotWithShape="1">
          <a:blip r:embed="rId5">
            <a:alphaModFix/>
          </a:blip>
          <a:srcRect/>
          <a:stretch/>
        </p:blipFill>
        <p:spPr>
          <a:xfrm>
            <a:off x="8684044" y="9122079"/>
            <a:ext cx="3535868" cy="2158622"/>
          </a:xfrm>
          <a:prstGeom prst="rect">
            <a:avLst/>
          </a:prstGeom>
          <a:noFill/>
          <a:ln>
            <a:noFill/>
          </a:ln>
        </p:spPr>
      </p:pic>
      <p:pic>
        <p:nvPicPr>
          <p:cNvPr id="774" name="Shape 774">
            <a:hlinkClick r:id="rId6"/>
          </p:cNvPr>
          <p:cNvPicPr preferRelativeResize="0"/>
          <p:nvPr/>
        </p:nvPicPr>
        <p:blipFill rotWithShape="1">
          <a:blip r:embed="rId7">
            <a:alphaModFix/>
          </a:blip>
          <a:srcRect/>
          <a:stretch/>
        </p:blipFill>
        <p:spPr>
          <a:xfrm>
            <a:off x="12777052" y="3678612"/>
            <a:ext cx="1936764" cy="748064"/>
          </a:xfrm>
          <a:prstGeom prst="rect">
            <a:avLst/>
          </a:prstGeom>
          <a:noFill/>
          <a:ln>
            <a:noFill/>
          </a:ln>
        </p:spPr>
      </p:pic>
      <p:sp>
        <p:nvSpPr>
          <p:cNvPr id="775" name="Shape 775"/>
          <p:cNvSpPr txBox="1"/>
          <p:nvPr/>
        </p:nvSpPr>
        <p:spPr>
          <a:xfrm>
            <a:off x="12687932" y="7820764"/>
            <a:ext cx="2925440" cy="1304664"/>
          </a:xfrm>
          <a:prstGeom prst="rect">
            <a:avLst/>
          </a:prstGeom>
          <a:noFill/>
          <a:ln>
            <a:noFill/>
          </a:ln>
        </p:spPr>
        <p:txBody>
          <a:bodyPr spcFirstLastPara="1" wrap="square" lIns="76750" tIns="38400" rIns="76750" bIns="38400" anchor="t" anchorCtr="0">
            <a:noAutofit/>
          </a:bodyPr>
          <a:lstStyle/>
          <a:p>
            <a:pPr>
              <a:buClr>
                <a:srgbClr val="000000"/>
              </a:buClr>
            </a:pPr>
            <a:r>
              <a:rPr lang="en" sz="1800" b="1" kern="0">
                <a:solidFill>
                  <a:srgbClr val="000000"/>
                </a:solidFill>
                <a:latin typeface="Open Sans"/>
                <a:ea typeface="Open Sans"/>
                <a:cs typeface="Open Sans"/>
                <a:sym typeface="Open Sans"/>
              </a:rPr>
              <a:t>Spring 2015</a:t>
            </a:r>
            <a:endParaRPr sz="2800" b="1" kern="0">
              <a:solidFill>
                <a:srgbClr val="000000"/>
              </a:solidFill>
              <a:latin typeface="Arial"/>
              <a:ea typeface="Arial"/>
              <a:cs typeface="Arial"/>
              <a:sym typeface="Arial"/>
            </a:endParaRPr>
          </a:p>
          <a:p>
            <a:pPr>
              <a:buClr>
                <a:srgbClr val="000000"/>
              </a:buClr>
            </a:pPr>
            <a:r>
              <a:rPr lang="en" sz="1800" b="1" kern="0">
                <a:solidFill>
                  <a:srgbClr val="000000"/>
                </a:solidFill>
                <a:latin typeface="Open Sans"/>
                <a:ea typeface="Open Sans"/>
                <a:cs typeface="Open Sans"/>
                <a:sym typeface="Open Sans"/>
              </a:rPr>
              <a:t>District level focus on building a common language around Competency Based Learning</a:t>
            </a:r>
            <a:endParaRPr sz="2800" b="1" kern="0">
              <a:solidFill>
                <a:srgbClr val="000000"/>
              </a:solidFill>
              <a:latin typeface="Arial"/>
              <a:ea typeface="Arial"/>
              <a:cs typeface="Arial"/>
              <a:sym typeface="Arial"/>
            </a:endParaRPr>
          </a:p>
        </p:txBody>
      </p:sp>
      <p:sp>
        <p:nvSpPr>
          <p:cNvPr id="776" name="Shape 776"/>
          <p:cNvSpPr txBox="1"/>
          <p:nvPr/>
        </p:nvSpPr>
        <p:spPr>
          <a:xfrm>
            <a:off x="17216200" y="4310700"/>
            <a:ext cx="3322800" cy="1958400"/>
          </a:xfrm>
          <a:prstGeom prst="rect">
            <a:avLst/>
          </a:prstGeom>
          <a:noFill/>
          <a:ln>
            <a:noFill/>
          </a:ln>
        </p:spPr>
        <p:txBody>
          <a:bodyPr spcFirstLastPara="1" wrap="square" lIns="76750" tIns="38400" rIns="76750" bIns="38400" anchor="t" anchorCtr="0">
            <a:noAutofit/>
          </a:bodyPr>
          <a:lstStyle/>
          <a:p>
            <a:pPr>
              <a:buClr>
                <a:srgbClr val="000000"/>
              </a:buClr>
            </a:pPr>
            <a:r>
              <a:rPr lang="en" sz="1800" b="1" kern="0">
                <a:solidFill>
                  <a:srgbClr val="000000"/>
                </a:solidFill>
                <a:latin typeface="Open Sans"/>
                <a:ea typeface="Open Sans"/>
                <a:cs typeface="Open Sans"/>
                <a:sym typeface="Open Sans"/>
              </a:rPr>
              <a:t>Summer 2015</a:t>
            </a:r>
            <a:endParaRPr sz="2800" b="1" kern="0">
              <a:solidFill>
                <a:srgbClr val="000000"/>
              </a:solidFill>
              <a:latin typeface="Arial"/>
              <a:ea typeface="Arial"/>
              <a:cs typeface="Arial"/>
              <a:sym typeface="Arial"/>
            </a:endParaRPr>
          </a:p>
          <a:p>
            <a:pPr>
              <a:buClr>
                <a:srgbClr val="000000"/>
              </a:buClr>
            </a:pPr>
            <a:r>
              <a:rPr lang="en" sz="1800" b="1" kern="0">
                <a:solidFill>
                  <a:srgbClr val="000000"/>
                </a:solidFill>
                <a:latin typeface="Open Sans"/>
                <a:ea typeface="Open Sans"/>
                <a:cs typeface="Open Sans"/>
                <a:sym typeface="Open Sans"/>
              </a:rPr>
              <a:t>Content area curriculum leaders began to write and design competency statements in the core areas using National and State Standards</a:t>
            </a:r>
            <a:endParaRPr sz="2800" b="1" kern="0">
              <a:solidFill>
                <a:srgbClr val="000000"/>
              </a:solidFill>
              <a:latin typeface="Arial"/>
              <a:ea typeface="Arial"/>
              <a:cs typeface="Arial"/>
              <a:sym typeface="Arial"/>
            </a:endParaRPr>
          </a:p>
        </p:txBody>
      </p:sp>
      <p:pic>
        <p:nvPicPr>
          <p:cNvPr id="777" name="Shape 777"/>
          <p:cNvPicPr preferRelativeResize="0"/>
          <p:nvPr/>
        </p:nvPicPr>
        <p:blipFill rotWithShape="1">
          <a:blip r:embed="rId8">
            <a:alphaModFix/>
          </a:blip>
          <a:srcRect/>
          <a:stretch/>
        </p:blipFill>
        <p:spPr>
          <a:xfrm>
            <a:off x="16202613" y="3228393"/>
            <a:ext cx="4796178" cy="960542"/>
          </a:xfrm>
          <a:prstGeom prst="rect">
            <a:avLst/>
          </a:prstGeom>
          <a:noFill/>
          <a:ln>
            <a:noFill/>
          </a:ln>
        </p:spPr>
      </p:pic>
      <p:pic>
        <p:nvPicPr>
          <p:cNvPr id="778" name="Shape 778"/>
          <p:cNvPicPr preferRelativeResize="0"/>
          <p:nvPr/>
        </p:nvPicPr>
        <p:blipFill rotWithShape="1">
          <a:blip r:embed="rId9">
            <a:alphaModFix/>
          </a:blip>
          <a:srcRect/>
          <a:stretch/>
        </p:blipFill>
        <p:spPr>
          <a:xfrm>
            <a:off x="15305548" y="9017350"/>
            <a:ext cx="2583592" cy="1958400"/>
          </a:xfrm>
          <a:prstGeom prst="rect">
            <a:avLst/>
          </a:prstGeom>
          <a:noFill/>
          <a:ln>
            <a:noFill/>
          </a:ln>
        </p:spPr>
      </p:pic>
      <p:pic>
        <p:nvPicPr>
          <p:cNvPr id="779" name="Shape 779" descr="FPS Logo Presentations.png"/>
          <p:cNvPicPr preferRelativeResize="0"/>
          <p:nvPr/>
        </p:nvPicPr>
        <p:blipFill rotWithShape="1">
          <a:blip r:embed="rId10">
            <a:alphaModFix/>
          </a:blip>
          <a:srcRect/>
          <a:stretch/>
        </p:blipFill>
        <p:spPr>
          <a:xfrm>
            <a:off x="4348344" y="8901813"/>
            <a:ext cx="3242008" cy="1235050"/>
          </a:xfrm>
          <a:prstGeom prst="rect">
            <a:avLst/>
          </a:prstGeom>
          <a:noFill/>
          <a:ln>
            <a:noFill/>
          </a:ln>
        </p:spPr>
      </p:pic>
      <p:sp>
        <p:nvSpPr>
          <p:cNvPr id="2" name="TextBox 1"/>
          <p:cNvSpPr txBox="1"/>
          <p:nvPr/>
        </p:nvSpPr>
        <p:spPr>
          <a:xfrm>
            <a:off x="13353011" y="11902979"/>
            <a:ext cx="5339923" cy="1200329"/>
          </a:xfrm>
          <a:prstGeom prst="rect">
            <a:avLst/>
          </a:prstGeom>
          <a:noFill/>
        </p:spPr>
        <p:txBody>
          <a:bodyPr wrap="none" rtlCol="0">
            <a:spAutoFit/>
          </a:bodyPr>
          <a:lstStyle/>
          <a:p>
            <a:r>
              <a:rPr lang="en-US">
                <a:solidFill>
                  <a:srgbClr val="000000"/>
                </a:solidFill>
                <a:latin typeface="Arial"/>
              </a:rPr>
              <a:t>Driver: Digital Ecosystem</a:t>
            </a:r>
          </a:p>
          <a:p>
            <a:r>
              <a:rPr lang="en-US">
                <a:solidFill>
                  <a:srgbClr val="000000"/>
                </a:solidFill>
                <a:latin typeface="Arial"/>
              </a:rPr>
              <a:t> and Modern Curriculum</a:t>
            </a:r>
          </a:p>
        </p:txBody>
      </p:sp>
    </p:spTree>
    <p:extLst>
      <p:ext uri="{BB962C8B-B14F-4D97-AF65-F5344CB8AC3E}">
        <p14:creationId xmlns:p14="http://schemas.microsoft.com/office/powerpoint/2010/main" val="1770931741"/>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8" name="Shape 788"/>
          <p:cNvSpPr/>
          <p:nvPr/>
        </p:nvSpPr>
        <p:spPr>
          <a:xfrm>
            <a:off x="3298546" y="639905"/>
            <a:ext cx="5292304" cy="1074678"/>
          </a:xfrm>
          <a:prstGeom prst="rect">
            <a:avLst/>
          </a:prstGeom>
          <a:solidFill>
            <a:srgbClr val="384849"/>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789" name="Shape 789"/>
          <p:cNvSpPr/>
          <p:nvPr/>
        </p:nvSpPr>
        <p:spPr>
          <a:xfrm>
            <a:off x="8248650" y="639657"/>
            <a:ext cx="926506" cy="1074925"/>
          </a:xfrm>
          <a:prstGeom prst="rect">
            <a:avLst/>
          </a:prstGeom>
          <a:solidFill>
            <a:srgbClr val="E5B05C"/>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790" name="Shape 790"/>
          <p:cNvSpPr txBox="1"/>
          <p:nvPr/>
        </p:nvSpPr>
        <p:spPr>
          <a:xfrm>
            <a:off x="3941540" y="639657"/>
            <a:ext cx="5233616" cy="796834"/>
          </a:xfrm>
          <a:prstGeom prst="rect">
            <a:avLst/>
          </a:prstGeom>
          <a:noFill/>
          <a:ln>
            <a:noFill/>
          </a:ln>
        </p:spPr>
        <p:txBody>
          <a:bodyPr spcFirstLastPara="1" wrap="square" lIns="76750" tIns="38400" rIns="76750" bIns="38400" anchor="t" anchorCtr="0">
            <a:noAutofit/>
          </a:bodyPr>
          <a:lstStyle/>
          <a:p>
            <a:pPr>
              <a:buClr>
                <a:srgbClr val="000000"/>
              </a:buClr>
            </a:pPr>
            <a:r>
              <a:rPr lang="en" sz="3200" kern="0" dirty="0">
                <a:solidFill>
                  <a:srgbClr val="FFFFFF"/>
                </a:solidFill>
                <a:latin typeface="Open Sans"/>
                <a:ea typeface="Open Sans"/>
                <a:cs typeface="Open Sans"/>
                <a:sym typeface="Open Sans"/>
              </a:rPr>
              <a:t>FRASER CBL CONVERSION</a:t>
            </a:r>
            <a:endParaRPr sz="2800" kern="0" dirty="0">
              <a:solidFill>
                <a:srgbClr val="000000"/>
              </a:solidFill>
              <a:latin typeface="Arial"/>
              <a:ea typeface="Arial"/>
              <a:cs typeface="Arial"/>
              <a:sym typeface="Arial"/>
            </a:endParaRPr>
          </a:p>
        </p:txBody>
      </p:sp>
      <p:sp>
        <p:nvSpPr>
          <p:cNvPr id="791" name="Shape 791"/>
          <p:cNvSpPr/>
          <p:nvPr/>
        </p:nvSpPr>
        <p:spPr>
          <a:xfrm>
            <a:off x="3048065" y="6691522"/>
            <a:ext cx="3615026" cy="752268"/>
          </a:xfrm>
          <a:prstGeom prst="rect">
            <a:avLst/>
          </a:prstGeom>
          <a:solidFill>
            <a:srgbClr val="5BA2B2"/>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792" name="Shape 792"/>
          <p:cNvSpPr/>
          <p:nvPr/>
        </p:nvSpPr>
        <p:spPr>
          <a:xfrm>
            <a:off x="6663026" y="6691522"/>
            <a:ext cx="3686880" cy="752268"/>
          </a:xfrm>
          <a:prstGeom prst="rect">
            <a:avLst/>
          </a:prstGeom>
          <a:solidFill>
            <a:srgbClr val="D15656"/>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793" name="Shape 793"/>
          <p:cNvSpPr/>
          <p:nvPr/>
        </p:nvSpPr>
        <p:spPr>
          <a:xfrm>
            <a:off x="10349904" y="6691522"/>
            <a:ext cx="3686880" cy="752268"/>
          </a:xfrm>
          <a:prstGeom prst="rect">
            <a:avLst/>
          </a:prstGeom>
          <a:solidFill>
            <a:srgbClr val="13C7B2"/>
          </a:solidFill>
          <a:ln>
            <a:noFill/>
          </a:ln>
        </p:spPr>
        <p:txBody>
          <a:bodyPr spcFirstLastPara="1" wrap="square" lIns="76750" tIns="38400" rIns="76750" bIns="38400" anchor="ctr" anchorCtr="0">
            <a:noAutofit/>
          </a:bodyPr>
          <a:lstStyle/>
          <a:p>
            <a:pPr algn="ctr">
              <a:buClr>
                <a:srgbClr val="000000"/>
              </a:buClr>
            </a:pPr>
            <a:endParaRPr sz="3000" kern="0">
              <a:solidFill>
                <a:srgbClr val="D8D8D8"/>
              </a:solidFill>
              <a:latin typeface="Calibri"/>
              <a:ea typeface="Calibri"/>
              <a:cs typeface="Calibri"/>
              <a:sym typeface="Calibri"/>
            </a:endParaRPr>
          </a:p>
        </p:txBody>
      </p:sp>
      <p:sp>
        <p:nvSpPr>
          <p:cNvPr id="794" name="Shape 794"/>
          <p:cNvSpPr/>
          <p:nvPr/>
        </p:nvSpPr>
        <p:spPr>
          <a:xfrm>
            <a:off x="14036784" y="6691522"/>
            <a:ext cx="3686880" cy="752268"/>
          </a:xfrm>
          <a:prstGeom prst="rect">
            <a:avLst/>
          </a:prstGeom>
          <a:solidFill>
            <a:srgbClr val="E5B05C"/>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795" name="Shape 795"/>
          <p:cNvSpPr/>
          <p:nvPr/>
        </p:nvSpPr>
        <p:spPr>
          <a:xfrm>
            <a:off x="17723664" y="6691522"/>
            <a:ext cx="3612336" cy="752268"/>
          </a:xfrm>
          <a:prstGeom prst="rect">
            <a:avLst/>
          </a:prstGeom>
          <a:solidFill>
            <a:srgbClr val="47B289"/>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796" name="Shape 796"/>
          <p:cNvSpPr txBox="1"/>
          <p:nvPr/>
        </p:nvSpPr>
        <p:spPr>
          <a:xfrm>
            <a:off x="3374031" y="6813738"/>
            <a:ext cx="2991682" cy="427500"/>
          </a:xfrm>
          <a:prstGeom prst="rect">
            <a:avLst/>
          </a:prstGeom>
          <a:noFill/>
          <a:ln>
            <a:noFill/>
          </a:ln>
        </p:spPr>
        <p:txBody>
          <a:bodyPr spcFirstLastPara="1" wrap="square" lIns="76750" tIns="38400" rIns="76750" bIns="38400" anchor="t" anchorCtr="0">
            <a:noAutofit/>
          </a:bodyPr>
          <a:lstStyle/>
          <a:p>
            <a:pPr algn="ctr">
              <a:buClr>
                <a:srgbClr val="000000"/>
              </a:buClr>
            </a:pPr>
            <a:r>
              <a:rPr lang="en" sz="3200" kern="0">
                <a:solidFill>
                  <a:srgbClr val="FFFFFF"/>
                </a:solidFill>
                <a:latin typeface="Open Sans"/>
                <a:ea typeface="Open Sans"/>
                <a:cs typeface="Open Sans"/>
                <a:sym typeface="Open Sans"/>
              </a:rPr>
              <a:t>Fall 2015</a:t>
            </a:r>
            <a:endParaRPr sz="3200" kern="0">
              <a:solidFill>
                <a:srgbClr val="FFFFFF"/>
              </a:solidFill>
              <a:latin typeface="Open Sans"/>
              <a:ea typeface="Open Sans"/>
              <a:cs typeface="Open Sans"/>
              <a:sym typeface="Open Sans"/>
            </a:endParaRPr>
          </a:p>
        </p:txBody>
      </p:sp>
      <p:sp>
        <p:nvSpPr>
          <p:cNvPr id="797" name="Shape 797"/>
          <p:cNvSpPr txBox="1"/>
          <p:nvPr/>
        </p:nvSpPr>
        <p:spPr>
          <a:xfrm>
            <a:off x="7060909" y="6813738"/>
            <a:ext cx="2991682" cy="427500"/>
          </a:xfrm>
          <a:prstGeom prst="rect">
            <a:avLst/>
          </a:prstGeom>
          <a:noFill/>
          <a:ln>
            <a:noFill/>
          </a:ln>
        </p:spPr>
        <p:txBody>
          <a:bodyPr spcFirstLastPara="1" wrap="square" lIns="76750" tIns="38400" rIns="76750" bIns="38400" anchor="t" anchorCtr="0">
            <a:noAutofit/>
          </a:bodyPr>
          <a:lstStyle/>
          <a:p>
            <a:pPr algn="ctr">
              <a:buClr>
                <a:srgbClr val="000000"/>
              </a:buClr>
            </a:pPr>
            <a:r>
              <a:rPr lang="en" sz="3200" kern="0">
                <a:solidFill>
                  <a:srgbClr val="FFFFFF"/>
                </a:solidFill>
                <a:latin typeface="Open Sans"/>
                <a:ea typeface="Open Sans"/>
                <a:cs typeface="Open Sans"/>
                <a:sym typeface="Open Sans"/>
              </a:rPr>
              <a:t>Winter 2016</a:t>
            </a:r>
            <a:endParaRPr sz="3200" kern="0">
              <a:solidFill>
                <a:srgbClr val="FFFFFF"/>
              </a:solidFill>
              <a:latin typeface="Open Sans"/>
              <a:ea typeface="Open Sans"/>
              <a:cs typeface="Open Sans"/>
              <a:sym typeface="Open Sans"/>
            </a:endParaRPr>
          </a:p>
        </p:txBody>
      </p:sp>
      <p:sp>
        <p:nvSpPr>
          <p:cNvPr id="798" name="Shape 798"/>
          <p:cNvSpPr txBox="1"/>
          <p:nvPr/>
        </p:nvSpPr>
        <p:spPr>
          <a:xfrm>
            <a:off x="10697575" y="6813738"/>
            <a:ext cx="2991682" cy="427500"/>
          </a:xfrm>
          <a:prstGeom prst="rect">
            <a:avLst/>
          </a:prstGeom>
          <a:noFill/>
          <a:ln>
            <a:noFill/>
          </a:ln>
        </p:spPr>
        <p:txBody>
          <a:bodyPr spcFirstLastPara="1" wrap="square" lIns="76750" tIns="38400" rIns="76750" bIns="38400" anchor="t" anchorCtr="0">
            <a:noAutofit/>
          </a:bodyPr>
          <a:lstStyle/>
          <a:p>
            <a:pPr algn="ctr">
              <a:buClr>
                <a:srgbClr val="000000"/>
              </a:buClr>
            </a:pPr>
            <a:r>
              <a:rPr lang="en" sz="3200" kern="0">
                <a:solidFill>
                  <a:srgbClr val="FFFFFF"/>
                </a:solidFill>
                <a:latin typeface="Open Sans"/>
                <a:ea typeface="Open Sans"/>
                <a:cs typeface="Open Sans"/>
                <a:sym typeface="Open Sans"/>
              </a:rPr>
              <a:t>Summer 2016</a:t>
            </a:r>
            <a:endParaRPr sz="3200" kern="0">
              <a:solidFill>
                <a:srgbClr val="FFFFFF"/>
              </a:solidFill>
              <a:latin typeface="Open Sans"/>
              <a:ea typeface="Open Sans"/>
              <a:cs typeface="Open Sans"/>
              <a:sym typeface="Open Sans"/>
            </a:endParaRPr>
          </a:p>
        </p:txBody>
      </p:sp>
      <p:sp>
        <p:nvSpPr>
          <p:cNvPr id="799" name="Shape 799"/>
          <p:cNvSpPr txBox="1"/>
          <p:nvPr/>
        </p:nvSpPr>
        <p:spPr>
          <a:xfrm>
            <a:off x="14384453" y="6813738"/>
            <a:ext cx="2991682" cy="427500"/>
          </a:xfrm>
          <a:prstGeom prst="rect">
            <a:avLst/>
          </a:prstGeom>
          <a:noFill/>
          <a:ln>
            <a:noFill/>
          </a:ln>
        </p:spPr>
        <p:txBody>
          <a:bodyPr spcFirstLastPara="1" wrap="square" lIns="76750" tIns="38400" rIns="76750" bIns="38400" anchor="t" anchorCtr="0">
            <a:noAutofit/>
          </a:bodyPr>
          <a:lstStyle/>
          <a:p>
            <a:pPr algn="ctr">
              <a:buClr>
                <a:srgbClr val="000000"/>
              </a:buClr>
            </a:pPr>
            <a:r>
              <a:rPr lang="en" sz="3200" kern="0">
                <a:solidFill>
                  <a:srgbClr val="FFFFFF"/>
                </a:solidFill>
                <a:latin typeface="Open Sans"/>
                <a:ea typeface="Open Sans"/>
                <a:cs typeface="Open Sans"/>
                <a:sym typeface="Open Sans"/>
              </a:rPr>
              <a:t>Fall 2016</a:t>
            </a:r>
            <a:endParaRPr sz="3200" kern="0">
              <a:solidFill>
                <a:srgbClr val="FFFFFF"/>
              </a:solidFill>
              <a:latin typeface="Open Sans"/>
              <a:ea typeface="Open Sans"/>
              <a:cs typeface="Open Sans"/>
              <a:sym typeface="Open Sans"/>
            </a:endParaRPr>
          </a:p>
        </p:txBody>
      </p:sp>
      <p:sp>
        <p:nvSpPr>
          <p:cNvPr id="800" name="Shape 800"/>
          <p:cNvSpPr txBox="1"/>
          <p:nvPr/>
        </p:nvSpPr>
        <p:spPr>
          <a:xfrm>
            <a:off x="17723662" y="6842838"/>
            <a:ext cx="3553800" cy="796800"/>
          </a:xfrm>
          <a:prstGeom prst="rect">
            <a:avLst/>
          </a:prstGeom>
          <a:noFill/>
          <a:ln>
            <a:noFill/>
          </a:ln>
        </p:spPr>
        <p:txBody>
          <a:bodyPr spcFirstLastPara="1" wrap="square" lIns="76750" tIns="38400" rIns="76750" bIns="38400" anchor="t" anchorCtr="0">
            <a:noAutofit/>
          </a:bodyPr>
          <a:lstStyle/>
          <a:p>
            <a:pPr algn="ctr">
              <a:buClr>
                <a:srgbClr val="000000"/>
              </a:buClr>
            </a:pPr>
            <a:r>
              <a:rPr lang="en" sz="2800" kern="0">
                <a:solidFill>
                  <a:srgbClr val="FFFFFF"/>
                </a:solidFill>
                <a:latin typeface="Open Sans"/>
                <a:ea typeface="Open Sans"/>
                <a:cs typeface="Open Sans"/>
                <a:sym typeface="Open Sans"/>
              </a:rPr>
              <a:t>Winter 2017 to Today</a:t>
            </a:r>
            <a:endParaRPr sz="2800" kern="0">
              <a:solidFill>
                <a:srgbClr val="FFFFFF"/>
              </a:solidFill>
              <a:latin typeface="Open Sans"/>
              <a:ea typeface="Open Sans"/>
              <a:cs typeface="Open Sans"/>
              <a:sym typeface="Open Sans"/>
            </a:endParaRPr>
          </a:p>
        </p:txBody>
      </p:sp>
      <p:sp>
        <p:nvSpPr>
          <p:cNvPr id="801" name="Shape 801"/>
          <p:cNvSpPr/>
          <p:nvPr/>
        </p:nvSpPr>
        <p:spPr>
          <a:xfrm rot="10800000">
            <a:off x="9666866" y="7443799"/>
            <a:ext cx="465160" cy="401002"/>
          </a:xfrm>
          <a:prstGeom prst="triangle">
            <a:avLst>
              <a:gd name="adj" fmla="val 50000"/>
            </a:avLst>
          </a:prstGeom>
          <a:solidFill>
            <a:srgbClr val="D15656"/>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803" name="Shape 803"/>
          <p:cNvSpPr/>
          <p:nvPr/>
        </p:nvSpPr>
        <p:spPr>
          <a:xfrm>
            <a:off x="4676774" y="6305799"/>
            <a:ext cx="465160" cy="401002"/>
          </a:xfrm>
          <a:prstGeom prst="triangle">
            <a:avLst>
              <a:gd name="adj" fmla="val 50000"/>
            </a:avLst>
          </a:prstGeom>
          <a:solidFill>
            <a:srgbClr val="5BA2B2"/>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804" name="Shape 804"/>
          <p:cNvSpPr txBox="1"/>
          <p:nvPr/>
        </p:nvSpPr>
        <p:spPr>
          <a:xfrm>
            <a:off x="3306950" y="3571946"/>
            <a:ext cx="3097200" cy="2899800"/>
          </a:xfrm>
          <a:prstGeom prst="rect">
            <a:avLst/>
          </a:prstGeom>
          <a:noFill/>
          <a:ln>
            <a:noFill/>
          </a:ln>
        </p:spPr>
        <p:txBody>
          <a:bodyPr spcFirstLastPara="1" wrap="square" lIns="76750" tIns="38400" rIns="76750" bIns="38400" anchor="t" anchorCtr="0">
            <a:noAutofit/>
          </a:bodyPr>
          <a:lstStyle/>
          <a:p>
            <a:pPr>
              <a:buClr>
                <a:srgbClr val="000000"/>
              </a:buClr>
            </a:pPr>
            <a:r>
              <a:rPr lang="en" sz="2200" b="1" kern="0">
                <a:solidFill>
                  <a:srgbClr val="000000"/>
                </a:solidFill>
                <a:latin typeface="Open Sans"/>
                <a:ea typeface="Open Sans"/>
                <a:cs typeface="Open Sans"/>
                <a:sym typeface="Open Sans"/>
              </a:rPr>
              <a:t>Fall 2015</a:t>
            </a:r>
            <a:endParaRPr sz="2200" b="1" kern="0">
              <a:solidFill>
                <a:srgbClr val="000000"/>
              </a:solidFill>
              <a:latin typeface="Open Sans"/>
              <a:ea typeface="Open Sans"/>
              <a:cs typeface="Open Sans"/>
              <a:sym typeface="Open Sans"/>
            </a:endParaRPr>
          </a:p>
          <a:p>
            <a:pPr>
              <a:buClr>
                <a:srgbClr val="000000"/>
              </a:buClr>
            </a:pPr>
            <a:r>
              <a:rPr lang="en" sz="2200" b="1" kern="0">
                <a:solidFill>
                  <a:srgbClr val="000000"/>
                </a:solidFill>
                <a:latin typeface="Open Sans"/>
                <a:ea typeface="Open Sans"/>
                <a:cs typeface="Open Sans"/>
                <a:sym typeface="Open Sans"/>
              </a:rPr>
              <a:t>District Led CBL Curriculum and Unit Design Work to create a K-12 framework for teaching and learning</a:t>
            </a:r>
            <a:endParaRPr sz="2200" b="1" kern="0">
              <a:solidFill>
                <a:srgbClr val="000000"/>
              </a:solidFill>
              <a:latin typeface="Open Sans"/>
              <a:ea typeface="Open Sans"/>
              <a:cs typeface="Open Sans"/>
              <a:sym typeface="Open Sans"/>
            </a:endParaRPr>
          </a:p>
        </p:txBody>
      </p:sp>
      <p:sp>
        <p:nvSpPr>
          <p:cNvPr id="808" name="Shape 808"/>
          <p:cNvSpPr/>
          <p:nvPr/>
        </p:nvSpPr>
        <p:spPr>
          <a:xfrm flipH="1">
            <a:off x="7010624" y="6290563"/>
            <a:ext cx="465160" cy="401002"/>
          </a:xfrm>
          <a:prstGeom prst="triangle">
            <a:avLst>
              <a:gd name="adj" fmla="val 50000"/>
            </a:avLst>
          </a:prstGeom>
          <a:solidFill>
            <a:srgbClr val="D15656"/>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809" name="Shape 809"/>
          <p:cNvSpPr txBox="1"/>
          <p:nvPr/>
        </p:nvSpPr>
        <p:spPr>
          <a:xfrm>
            <a:off x="6385250" y="7829382"/>
            <a:ext cx="3900600" cy="1572000"/>
          </a:xfrm>
          <a:prstGeom prst="rect">
            <a:avLst/>
          </a:prstGeom>
          <a:noFill/>
          <a:ln>
            <a:noFill/>
          </a:ln>
        </p:spPr>
        <p:txBody>
          <a:bodyPr spcFirstLastPara="1" wrap="square" lIns="76750" tIns="38400" rIns="76750" bIns="38400" anchor="t" anchorCtr="0">
            <a:noAutofit/>
          </a:bodyPr>
          <a:lstStyle/>
          <a:p>
            <a:pPr algn="r">
              <a:buClr>
                <a:srgbClr val="000000"/>
              </a:buClr>
            </a:pPr>
            <a:r>
              <a:rPr lang="en" sz="2200" b="1" kern="0">
                <a:solidFill>
                  <a:srgbClr val="000000"/>
                </a:solidFill>
                <a:latin typeface="Open Sans"/>
                <a:ea typeface="Open Sans"/>
                <a:cs typeface="Open Sans"/>
                <a:sym typeface="Open Sans"/>
              </a:rPr>
              <a:t>Winter 2016</a:t>
            </a:r>
            <a:endParaRPr sz="2200" b="1" kern="0">
              <a:solidFill>
                <a:srgbClr val="000000"/>
              </a:solidFill>
              <a:latin typeface="Open Sans"/>
              <a:ea typeface="Open Sans"/>
              <a:cs typeface="Open Sans"/>
              <a:sym typeface="Open Sans"/>
            </a:endParaRPr>
          </a:p>
          <a:p>
            <a:pPr algn="r">
              <a:buClr>
                <a:srgbClr val="000000"/>
              </a:buClr>
            </a:pPr>
            <a:r>
              <a:rPr lang="en" sz="2200" b="1" kern="0">
                <a:solidFill>
                  <a:srgbClr val="000000"/>
                </a:solidFill>
                <a:latin typeface="Open Sans"/>
                <a:ea typeface="Open Sans"/>
                <a:cs typeface="Open Sans"/>
                <a:sym typeface="Open Sans"/>
              </a:rPr>
              <a:t>Consensus Building Around Competency Design</a:t>
            </a:r>
            <a:endParaRPr sz="2200" b="1" kern="0">
              <a:solidFill>
                <a:srgbClr val="000000"/>
              </a:solidFill>
              <a:latin typeface="Open Sans"/>
              <a:ea typeface="Open Sans"/>
              <a:cs typeface="Open Sans"/>
              <a:sym typeface="Open Sans"/>
            </a:endParaRPr>
          </a:p>
        </p:txBody>
      </p:sp>
      <p:pic>
        <p:nvPicPr>
          <p:cNvPr id="814" name="Shape 814" descr="FPS Logo Presentations.png"/>
          <p:cNvPicPr preferRelativeResize="0"/>
          <p:nvPr/>
        </p:nvPicPr>
        <p:blipFill rotWithShape="1">
          <a:blip r:embed="rId3">
            <a:alphaModFix/>
          </a:blip>
          <a:srcRect/>
          <a:stretch/>
        </p:blipFill>
        <p:spPr>
          <a:xfrm>
            <a:off x="3234545" y="12203254"/>
            <a:ext cx="3242010" cy="1235052"/>
          </a:xfrm>
          <a:prstGeom prst="rect">
            <a:avLst/>
          </a:prstGeom>
          <a:noFill/>
          <a:ln>
            <a:noFill/>
          </a:ln>
        </p:spPr>
      </p:pic>
      <p:pic>
        <p:nvPicPr>
          <p:cNvPr id="815" name="Shape 815"/>
          <p:cNvPicPr preferRelativeResize="0"/>
          <p:nvPr/>
        </p:nvPicPr>
        <p:blipFill rotWithShape="1">
          <a:blip r:embed="rId4">
            <a:alphaModFix/>
          </a:blip>
          <a:srcRect/>
          <a:stretch/>
        </p:blipFill>
        <p:spPr>
          <a:xfrm rot="3">
            <a:off x="5931279" y="3043967"/>
            <a:ext cx="3358202" cy="2486218"/>
          </a:xfrm>
          <a:prstGeom prst="rect">
            <a:avLst/>
          </a:prstGeom>
          <a:noFill/>
          <a:ln>
            <a:noFill/>
          </a:ln>
        </p:spPr>
      </p:pic>
      <p:pic>
        <p:nvPicPr>
          <p:cNvPr id="816" name="Shape 816"/>
          <p:cNvPicPr preferRelativeResize="0"/>
          <p:nvPr/>
        </p:nvPicPr>
        <p:blipFill rotWithShape="1">
          <a:blip r:embed="rId5">
            <a:alphaModFix/>
          </a:blip>
          <a:srcRect/>
          <a:stretch/>
        </p:blipFill>
        <p:spPr>
          <a:xfrm>
            <a:off x="4358179" y="8702604"/>
            <a:ext cx="2671950" cy="1143248"/>
          </a:xfrm>
          <a:prstGeom prst="rect">
            <a:avLst/>
          </a:prstGeom>
          <a:noFill/>
          <a:ln>
            <a:noFill/>
          </a:ln>
        </p:spPr>
      </p:pic>
      <p:pic>
        <p:nvPicPr>
          <p:cNvPr id="817" name="Shape 817"/>
          <p:cNvPicPr preferRelativeResize="0"/>
          <p:nvPr/>
        </p:nvPicPr>
        <p:blipFill rotWithShape="1">
          <a:blip r:embed="rId6">
            <a:alphaModFix/>
          </a:blip>
          <a:srcRect/>
          <a:stretch/>
        </p:blipFill>
        <p:spPr>
          <a:xfrm>
            <a:off x="7475803" y="9787003"/>
            <a:ext cx="2991702" cy="1192378"/>
          </a:xfrm>
          <a:prstGeom prst="rect">
            <a:avLst/>
          </a:prstGeom>
          <a:noFill/>
          <a:ln>
            <a:noFill/>
          </a:ln>
        </p:spPr>
      </p:pic>
      <p:sp>
        <p:nvSpPr>
          <p:cNvPr id="2" name="TextBox 1"/>
          <p:cNvSpPr txBox="1"/>
          <p:nvPr/>
        </p:nvSpPr>
        <p:spPr>
          <a:xfrm>
            <a:off x="6663026" y="12451449"/>
            <a:ext cx="5596404" cy="646331"/>
          </a:xfrm>
          <a:prstGeom prst="rect">
            <a:avLst/>
          </a:prstGeom>
          <a:noFill/>
        </p:spPr>
        <p:txBody>
          <a:bodyPr wrap="none" rtlCol="0">
            <a:spAutoFit/>
          </a:bodyPr>
          <a:lstStyle/>
          <a:p>
            <a:r>
              <a:rPr lang="en-US">
                <a:solidFill>
                  <a:srgbClr val="000000"/>
                </a:solidFill>
                <a:latin typeface="Arial"/>
              </a:rPr>
              <a:t>Driver: Modern Curriculum</a:t>
            </a:r>
          </a:p>
        </p:txBody>
      </p:sp>
    </p:spTree>
    <p:extLst>
      <p:ext uri="{BB962C8B-B14F-4D97-AF65-F5344CB8AC3E}">
        <p14:creationId xmlns:p14="http://schemas.microsoft.com/office/powerpoint/2010/main" val="2538349740"/>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8" name="Shape 788"/>
          <p:cNvSpPr/>
          <p:nvPr/>
        </p:nvSpPr>
        <p:spPr>
          <a:xfrm>
            <a:off x="3298546" y="639905"/>
            <a:ext cx="5292304" cy="1074678"/>
          </a:xfrm>
          <a:prstGeom prst="rect">
            <a:avLst/>
          </a:prstGeom>
          <a:solidFill>
            <a:srgbClr val="384849"/>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789" name="Shape 789"/>
          <p:cNvSpPr/>
          <p:nvPr/>
        </p:nvSpPr>
        <p:spPr>
          <a:xfrm>
            <a:off x="8248650" y="639657"/>
            <a:ext cx="712470" cy="1074925"/>
          </a:xfrm>
          <a:prstGeom prst="rect">
            <a:avLst/>
          </a:prstGeom>
          <a:solidFill>
            <a:srgbClr val="E5B05C"/>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790" name="Shape 790"/>
          <p:cNvSpPr txBox="1"/>
          <p:nvPr/>
        </p:nvSpPr>
        <p:spPr>
          <a:xfrm>
            <a:off x="3941540" y="639657"/>
            <a:ext cx="5233616" cy="796834"/>
          </a:xfrm>
          <a:prstGeom prst="rect">
            <a:avLst/>
          </a:prstGeom>
          <a:noFill/>
          <a:ln>
            <a:noFill/>
          </a:ln>
        </p:spPr>
        <p:txBody>
          <a:bodyPr spcFirstLastPara="1" wrap="square" lIns="76750" tIns="38400" rIns="76750" bIns="38400" anchor="t" anchorCtr="0">
            <a:noAutofit/>
          </a:bodyPr>
          <a:lstStyle/>
          <a:p>
            <a:pPr>
              <a:buClr>
                <a:srgbClr val="000000"/>
              </a:buClr>
            </a:pPr>
            <a:r>
              <a:rPr lang="en" sz="3200" kern="0">
                <a:solidFill>
                  <a:srgbClr val="FFFFFF"/>
                </a:solidFill>
                <a:latin typeface="Open Sans"/>
                <a:ea typeface="Open Sans"/>
                <a:cs typeface="Open Sans"/>
                <a:sym typeface="Open Sans"/>
              </a:rPr>
              <a:t>FRASER CBL CONVERSION</a:t>
            </a:r>
            <a:endParaRPr sz="2800" kern="0">
              <a:solidFill>
                <a:srgbClr val="000000"/>
              </a:solidFill>
              <a:latin typeface="Arial"/>
              <a:ea typeface="Arial"/>
              <a:cs typeface="Arial"/>
              <a:sym typeface="Arial"/>
            </a:endParaRPr>
          </a:p>
        </p:txBody>
      </p:sp>
      <p:sp>
        <p:nvSpPr>
          <p:cNvPr id="791" name="Shape 791"/>
          <p:cNvSpPr/>
          <p:nvPr/>
        </p:nvSpPr>
        <p:spPr>
          <a:xfrm>
            <a:off x="3048065" y="6691522"/>
            <a:ext cx="3615026" cy="752268"/>
          </a:xfrm>
          <a:prstGeom prst="rect">
            <a:avLst/>
          </a:prstGeom>
          <a:solidFill>
            <a:srgbClr val="5BA2B2"/>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792" name="Shape 792"/>
          <p:cNvSpPr/>
          <p:nvPr/>
        </p:nvSpPr>
        <p:spPr>
          <a:xfrm>
            <a:off x="6663026" y="6691522"/>
            <a:ext cx="3686880" cy="752268"/>
          </a:xfrm>
          <a:prstGeom prst="rect">
            <a:avLst/>
          </a:prstGeom>
          <a:solidFill>
            <a:srgbClr val="D15656"/>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793" name="Shape 793"/>
          <p:cNvSpPr/>
          <p:nvPr/>
        </p:nvSpPr>
        <p:spPr>
          <a:xfrm>
            <a:off x="10349904" y="6691522"/>
            <a:ext cx="3686880" cy="752268"/>
          </a:xfrm>
          <a:prstGeom prst="rect">
            <a:avLst/>
          </a:prstGeom>
          <a:solidFill>
            <a:srgbClr val="13C7B2"/>
          </a:solidFill>
          <a:ln>
            <a:noFill/>
          </a:ln>
        </p:spPr>
        <p:txBody>
          <a:bodyPr spcFirstLastPara="1" wrap="square" lIns="76750" tIns="38400" rIns="76750" bIns="38400" anchor="ctr" anchorCtr="0">
            <a:noAutofit/>
          </a:bodyPr>
          <a:lstStyle/>
          <a:p>
            <a:pPr algn="ctr">
              <a:buClr>
                <a:srgbClr val="000000"/>
              </a:buClr>
            </a:pPr>
            <a:endParaRPr sz="3000" kern="0">
              <a:solidFill>
                <a:srgbClr val="D8D8D8"/>
              </a:solidFill>
              <a:latin typeface="Calibri"/>
              <a:ea typeface="Calibri"/>
              <a:cs typeface="Calibri"/>
              <a:sym typeface="Calibri"/>
            </a:endParaRPr>
          </a:p>
        </p:txBody>
      </p:sp>
      <p:sp>
        <p:nvSpPr>
          <p:cNvPr id="794" name="Shape 794"/>
          <p:cNvSpPr/>
          <p:nvPr/>
        </p:nvSpPr>
        <p:spPr>
          <a:xfrm>
            <a:off x="14036784" y="6691522"/>
            <a:ext cx="3686880" cy="752268"/>
          </a:xfrm>
          <a:prstGeom prst="rect">
            <a:avLst/>
          </a:prstGeom>
          <a:solidFill>
            <a:srgbClr val="E5B05C"/>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795" name="Shape 795"/>
          <p:cNvSpPr/>
          <p:nvPr/>
        </p:nvSpPr>
        <p:spPr>
          <a:xfrm>
            <a:off x="17723664" y="6691522"/>
            <a:ext cx="3612336" cy="752268"/>
          </a:xfrm>
          <a:prstGeom prst="rect">
            <a:avLst/>
          </a:prstGeom>
          <a:solidFill>
            <a:srgbClr val="47B289"/>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796" name="Shape 796"/>
          <p:cNvSpPr txBox="1"/>
          <p:nvPr/>
        </p:nvSpPr>
        <p:spPr>
          <a:xfrm>
            <a:off x="3374031" y="6813738"/>
            <a:ext cx="2991682" cy="427500"/>
          </a:xfrm>
          <a:prstGeom prst="rect">
            <a:avLst/>
          </a:prstGeom>
          <a:noFill/>
          <a:ln>
            <a:noFill/>
          </a:ln>
        </p:spPr>
        <p:txBody>
          <a:bodyPr spcFirstLastPara="1" wrap="square" lIns="76750" tIns="38400" rIns="76750" bIns="38400" anchor="t" anchorCtr="0">
            <a:noAutofit/>
          </a:bodyPr>
          <a:lstStyle/>
          <a:p>
            <a:pPr algn="ctr">
              <a:buClr>
                <a:srgbClr val="000000"/>
              </a:buClr>
            </a:pPr>
            <a:r>
              <a:rPr lang="en" sz="3200" kern="0">
                <a:solidFill>
                  <a:srgbClr val="FFFFFF"/>
                </a:solidFill>
                <a:latin typeface="Open Sans"/>
                <a:ea typeface="Open Sans"/>
                <a:cs typeface="Open Sans"/>
                <a:sym typeface="Open Sans"/>
              </a:rPr>
              <a:t>Fall 2015</a:t>
            </a:r>
            <a:endParaRPr sz="3200" kern="0">
              <a:solidFill>
                <a:srgbClr val="FFFFFF"/>
              </a:solidFill>
              <a:latin typeface="Open Sans"/>
              <a:ea typeface="Open Sans"/>
              <a:cs typeface="Open Sans"/>
              <a:sym typeface="Open Sans"/>
            </a:endParaRPr>
          </a:p>
        </p:txBody>
      </p:sp>
      <p:sp>
        <p:nvSpPr>
          <p:cNvPr id="797" name="Shape 797"/>
          <p:cNvSpPr txBox="1"/>
          <p:nvPr/>
        </p:nvSpPr>
        <p:spPr>
          <a:xfrm>
            <a:off x="7060909" y="6813738"/>
            <a:ext cx="2991682" cy="427500"/>
          </a:xfrm>
          <a:prstGeom prst="rect">
            <a:avLst/>
          </a:prstGeom>
          <a:noFill/>
          <a:ln>
            <a:noFill/>
          </a:ln>
        </p:spPr>
        <p:txBody>
          <a:bodyPr spcFirstLastPara="1" wrap="square" lIns="76750" tIns="38400" rIns="76750" bIns="38400" anchor="t" anchorCtr="0">
            <a:noAutofit/>
          </a:bodyPr>
          <a:lstStyle/>
          <a:p>
            <a:pPr algn="ctr">
              <a:buClr>
                <a:srgbClr val="000000"/>
              </a:buClr>
            </a:pPr>
            <a:r>
              <a:rPr lang="en" sz="3200" kern="0">
                <a:solidFill>
                  <a:srgbClr val="FFFFFF"/>
                </a:solidFill>
                <a:latin typeface="Open Sans"/>
                <a:ea typeface="Open Sans"/>
                <a:cs typeface="Open Sans"/>
                <a:sym typeface="Open Sans"/>
              </a:rPr>
              <a:t>Winter 2016</a:t>
            </a:r>
            <a:endParaRPr sz="3200" kern="0">
              <a:solidFill>
                <a:srgbClr val="FFFFFF"/>
              </a:solidFill>
              <a:latin typeface="Open Sans"/>
              <a:ea typeface="Open Sans"/>
              <a:cs typeface="Open Sans"/>
              <a:sym typeface="Open Sans"/>
            </a:endParaRPr>
          </a:p>
        </p:txBody>
      </p:sp>
      <p:sp>
        <p:nvSpPr>
          <p:cNvPr id="798" name="Shape 798"/>
          <p:cNvSpPr txBox="1"/>
          <p:nvPr/>
        </p:nvSpPr>
        <p:spPr>
          <a:xfrm>
            <a:off x="10697575" y="6813738"/>
            <a:ext cx="2991682" cy="427500"/>
          </a:xfrm>
          <a:prstGeom prst="rect">
            <a:avLst/>
          </a:prstGeom>
          <a:noFill/>
          <a:ln>
            <a:noFill/>
          </a:ln>
        </p:spPr>
        <p:txBody>
          <a:bodyPr spcFirstLastPara="1" wrap="square" lIns="76750" tIns="38400" rIns="76750" bIns="38400" anchor="t" anchorCtr="0">
            <a:noAutofit/>
          </a:bodyPr>
          <a:lstStyle/>
          <a:p>
            <a:pPr algn="ctr">
              <a:buClr>
                <a:srgbClr val="000000"/>
              </a:buClr>
            </a:pPr>
            <a:r>
              <a:rPr lang="en" sz="3200" kern="0">
                <a:solidFill>
                  <a:srgbClr val="FFFFFF"/>
                </a:solidFill>
                <a:latin typeface="Open Sans"/>
                <a:ea typeface="Open Sans"/>
                <a:cs typeface="Open Sans"/>
                <a:sym typeface="Open Sans"/>
              </a:rPr>
              <a:t>Summer 2016</a:t>
            </a:r>
            <a:endParaRPr sz="3200" kern="0">
              <a:solidFill>
                <a:srgbClr val="FFFFFF"/>
              </a:solidFill>
              <a:latin typeface="Open Sans"/>
              <a:ea typeface="Open Sans"/>
              <a:cs typeface="Open Sans"/>
              <a:sym typeface="Open Sans"/>
            </a:endParaRPr>
          </a:p>
        </p:txBody>
      </p:sp>
      <p:sp>
        <p:nvSpPr>
          <p:cNvPr id="799" name="Shape 799"/>
          <p:cNvSpPr txBox="1"/>
          <p:nvPr/>
        </p:nvSpPr>
        <p:spPr>
          <a:xfrm>
            <a:off x="14384453" y="6813738"/>
            <a:ext cx="2991682" cy="427500"/>
          </a:xfrm>
          <a:prstGeom prst="rect">
            <a:avLst/>
          </a:prstGeom>
          <a:noFill/>
          <a:ln>
            <a:noFill/>
          </a:ln>
        </p:spPr>
        <p:txBody>
          <a:bodyPr spcFirstLastPara="1" wrap="square" lIns="76750" tIns="38400" rIns="76750" bIns="38400" anchor="t" anchorCtr="0">
            <a:noAutofit/>
          </a:bodyPr>
          <a:lstStyle/>
          <a:p>
            <a:pPr algn="ctr">
              <a:buClr>
                <a:srgbClr val="000000"/>
              </a:buClr>
            </a:pPr>
            <a:r>
              <a:rPr lang="en" sz="3200" kern="0">
                <a:solidFill>
                  <a:srgbClr val="FFFFFF"/>
                </a:solidFill>
                <a:latin typeface="Open Sans"/>
                <a:ea typeface="Open Sans"/>
                <a:cs typeface="Open Sans"/>
                <a:sym typeface="Open Sans"/>
              </a:rPr>
              <a:t>Fall 2016</a:t>
            </a:r>
            <a:endParaRPr sz="3200" kern="0">
              <a:solidFill>
                <a:srgbClr val="FFFFFF"/>
              </a:solidFill>
              <a:latin typeface="Open Sans"/>
              <a:ea typeface="Open Sans"/>
              <a:cs typeface="Open Sans"/>
              <a:sym typeface="Open Sans"/>
            </a:endParaRPr>
          </a:p>
        </p:txBody>
      </p:sp>
      <p:sp>
        <p:nvSpPr>
          <p:cNvPr id="800" name="Shape 800"/>
          <p:cNvSpPr txBox="1"/>
          <p:nvPr/>
        </p:nvSpPr>
        <p:spPr>
          <a:xfrm>
            <a:off x="17723662" y="6799076"/>
            <a:ext cx="3553800" cy="796800"/>
          </a:xfrm>
          <a:prstGeom prst="rect">
            <a:avLst/>
          </a:prstGeom>
          <a:noFill/>
          <a:ln>
            <a:noFill/>
          </a:ln>
        </p:spPr>
        <p:txBody>
          <a:bodyPr spcFirstLastPara="1" wrap="square" lIns="76750" tIns="38400" rIns="76750" bIns="38400" anchor="t" anchorCtr="0">
            <a:noAutofit/>
          </a:bodyPr>
          <a:lstStyle/>
          <a:p>
            <a:pPr algn="ctr">
              <a:buClr>
                <a:srgbClr val="000000"/>
              </a:buClr>
            </a:pPr>
            <a:r>
              <a:rPr lang="en" sz="2800" kern="0">
                <a:solidFill>
                  <a:srgbClr val="FFFFFF"/>
                </a:solidFill>
                <a:latin typeface="Open Sans"/>
                <a:ea typeface="Open Sans"/>
                <a:cs typeface="Open Sans"/>
                <a:sym typeface="Open Sans"/>
              </a:rPr>
              <a:t>Winter 2017 to Today</a:t>
            </a:r>
            <a:endParaRPr sz="2800" kern="0">
              <a:solidFill>
                <a:srgbClr val="FFFFFF"/>
              </a:solidFill>
              <a:latin typeface="Open Sans"/>
              <a:ea typeface="Open Sans"/>
              <a:cs typeface="Open Sans"/>
              <a:sym typeface="Open Sans"/>
            </a:endParaRPr>
          </a:p>
        </p:txBody>
      </p:sp>
      <p:sp>
        <p:nvSpPr>
          <p:cNvPr id="801" name="Shape 801"/>
          <p:cNvSpPr/>
          <p:nvPr/>
        </p:nvSpPr>
        <p:spPr>
          <a:xfrm rot="10800000">
            <a:off x="9666866" y="7443799"/>
            <a:ext cx="465160" cy="401002"/>
          </a:xfrm>
          <a:prstGeom prst="triangle">
            <a:avLst>
              <a:gd name="adj" fmla="val 50000"/>
            </a:avLst>
          </a:prstGeom>
          <a:solidFill>
            <a:srgbClr val="D15656"/>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802" name="Shape 802"/>
          <p:cNvSpPr/>
          <p:nvPr/>
        </p:nvSpPr>
        <p:spPr>
          <a:xfrm>
            <a:off x="10674662" y="6300831"/>
            <a:ext cx="465160" cy="401002"/>
          </a:xfrm>
          <a:prstGeom prst="triangle">
            <a:avLst>
              <a:gd name="adj" fmla="val 50000"/>
            </a:avLst>
          </a:prstGeom>
          <a:solidFill>
            <a:srgbClr val="13C7B2"/>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803" name="Shape 803"/>
          <p:cNvSpPr/>
          <p:nvPr/>
        </p:nvSpPr>
        <p:spPr>
          <a:xfrm>
            <a:off x="4676774" y="6305799"/>
            <a:ext cx="465160" cy="401002"/>
          </a:xfrm>
          <a:prstGeom prst="triangle">
            <a:avLst>
              <a:gd name="adj" fmla="val 50000"/>
            </a:avLst>
          </a:prstGeom>
          <a:solidFill>
            <a:srgbClr val="5BA2B2"/>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804" name="Shape 804"/>
          <p:cNvSpPr txBox="1"/>
          <p:nvPr/>
        </p:nvSpPr>
        <p:spPr>
          <a:xfrm>
            <a:off x="3306950" y="3571946"/>
            <a:ext cx="3097200" cy="2899800"/>
          </a:xfrm>
          <a:prstGeom prst="rect">
            <a:avLst/>
          </a:prstGeom>
          <a:noFill/>
          <a:ln>
            <a:noFill/>
          </a:ln>
        </p:spPr>
        <p:txBody>
          <a:bodyPr spcFirstLastPara="1" wrap="square" lIns="76750" tIns="38400" rIns="76750" bIns="38400" anchor="t" anchorCtr="0">
            <a:noAutofit/>
          </a:bodyPr>
          <a:lstStyle/>
          <a:p>
            <a:pPr>
              <a:buClr>
                <a:srgbClr val="000000"/>
              </a:buClr>
            </a:pPr>
            <a:r>
              <a:rPr lang="en" sz="2200" b="1" kern="0">
                <a:solidFill>
                  <a:srgbClr val="000000"/>
                </a:solidFill>
                <a:latin typeface="Open Sans"/>
                <a:ea typeface="Open Sans"/>
                <a:cs typeface="Open Sans"/>
                <a:sym typeface="Open Sans"/>
              </a:rPr>
              <a:t>Fall 2015</a:t>
            </a:r>
            <a:endParaRPr sz="2200" b="1" kern="0">
              <a:solidFill>
                <a:srgbClr val="000000"/>
              </a:solidFill>
              <a:latin typeface="Open Sans"/>
              <a:ea typeface="Open Sans"/>
              <a:cs typeface="Open Sans"/>
              <a:sym typeface="Open Sans"/>
            </a:endParaRPr>
          </a:p>
          <a:p>
            <a:pPr>
              <a:buClr>
                <a:srgbClr val="000000"/>
              </a:buClr>
            </a:pPr>
            <a:r>
              <a:rPr lang="en" sz="2200" b="1" kern="0">
                <a:solidFill>
                  <a:srgbClr val="000000"/>
                </a:solidFill>
                <a:latin typeface="Open Sans"/>
                <a:ea typeface="Open Sans"/>
                <a:cs typeface="Open Sans"/>
                <a:sym typeface="Open Sans"/>
              </a:rPr>
              <a:t>District Led CBL Curriculum and Unit Design Work to create a K-12 framework for teaching and learning</a:t>
            </a:r>
            <a:endParaRPr sz="2200" b="1" kern="0">
              <a:solidFill>
                <a:srgbClr val="000000"/>
              </a:solidFill>
              <a:latin typeface="Open Sans"/>
              <a:ea typeface="Open Sans"/>
              <a:cs typeface="Open Sans"/>
              <a:sym typeface="Open Sans"/>
            </a:endParaRPr>
          </a:p>
        </p:txBody>
      </p:sp>
      <p:sp>
        <p:nvSpPr>
          <p:cNvPr id="805" name="Shape 805"/>
          <p:cNvSpPr txBox="1"/>
          <p:nvPr/>
        </p:nvSpPr>
        <p:spPr>
          <a:xfrm>
            <a:off x="10624850" y="4525686"/>
            <a:ext cx="3184800" cy="1945800"/>
          </a:xfrm>
          <a:prstGeom prst="rect">
            <a:avLst/>
          </a:prstGeom>
          <a:noFill/>
          <a:ln>
            <a:noFill/>
          </a:ln>
        </p:spPr>
        <p:txBody>
          <a:bodyPr spcFirstLastPara="1" wrap="square" lIns="76750" tIns="38400" rIns="76750" bIns="38400" anchor="t" anchorCtr="0">
            <a:noAutofit/>
          </a:bodyPr>
          <a:lstStyle/>
          <a:p>
            <a:pPr>
              <a:buClr>
                <a:srgbClr val="000000"/>
              </a:buClr>
            </a:pPr>
            <a:r>
              <a:rPr lang="en" sz="2200" b="1" kern="0">
                <a:solidFill>
                  <a:srgbClr val="000000"/>
                </a:solidFill>
                <a:latin typeface="Open Sans"/>
                <a:ea typeface="Open Sans"/>
                <a:cs typeface="Open Sans"/>
                <a:sym typeface="Open Sans"/>
              </a:rPr>
              <a:t>Summer 2016</a:t>
            </a:r>
            <a:endParaRPr sz="2200" b="1" kern="0">
              <a:solidFill>
                <a:srgbClr val="000000"/>
              </a:solidFill>
              <a:latin typeface="Open Sans"/>
              <a:ea typeface="Open Sans"/>
              <a:cs typeface="Open Sans"/>
              <a:sym typeface="Open Sans"/>
            </a:endParaRPr>
          </a:p>
          <a:p>
            <a:pPr>
              <a:buClr>
                <a:srgbClr val="000000"/>
              </a:buClr>
            </a:pPr>
            <a:r>
              <a:rPr lang="en" sz="2200" b="1" kern="0">
                <a:solidFill>
                  <a:srgbClr val="000000"/>
                </a:solidFill>
                <a:latin typeface="Open Sans"/>
                <a:ea typeface="Open Sans"/>
                <a:cs typeface="Open Sans"/>
                <a:sym typeface="Open Sans"/>
              </a:rPr>
              <a:t>Instructional Design Protocols for the Learning Management System</a:t>
            </a:r>
            <a:endParaRPr sz="2200" b="1" kern="0">
              <a:solidFill>
                <a:srgbClr val="000000"/>
              </a:solidFill>
              <a:latin typeface="Open Sans"/>
              <a:ea typeface="Open Sans"/>
              <a:cs typeface="Open Sans"/>
              <a:sym typeface="Open Sans"/>
            </a:endParaRPr>
          </a:p>
        </p:txBody>
      </p:sp>
      <p:sp>
        <p:nvSpPr>
          <p:cNvPr id="806" name="Shape 806"/>
          <p:cNvSpPr/>
          <p:nvPr/>
        </p:nvSpPr>
        <p:spPr>
          <a:xfrm rot="10800000" flipH="1">
            <a:off x="13512844" y="7438989"/>
            <a:ext cx="465160" cy="401002"/>
          </a:xfrm>
          <a:prstGeom prst="triangle">
            <a:avLst>
              <a:gd name="adj" fmla="val 50000"/>
            </a:avLst>
          </a:prstGeom>
          <a:solidFill>
            <a:srgbClr val="13C7B2"/>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807" name="Shape 807"/>
          <p:cNvSpPr/>
          <p:nvPr/>
        </p:nvSpPr>
        <p:spPr>
          <a:xfrm flipH="1">
            <a:off x="15647644" y="6300831"/>
            <a:ext cx="465160" cy="401002"/>
          </a:xfrm>
          <a:prstGeom prst="triangle">
            <a:avLst>
              <a:gd name="adj" fmla="val 50000"/>
            </a:avLst>
          </a:prstGeom>
          <a:solidFill>
            <a:srgbClr val="E5B05C"/>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808" name="Shape 808"/>
          <p:cNvSpPr/>
          <p:nvPr/>
        </p:nvSpPr>
        <p:spPr>
          <a:xfrm flipH="1">
            <a:off x="7010624" y="6290563"/>
            <a:ext cx="465160" cy="401002"/>
          </a:xfrm>
          <a:prstGeom prst="triangle">
            <a:avLst>
              <a:gd name="adj" fmla="val 50000"/>
            </a:avLst>
          </a:prstGeom>
          <a:solidFill>
            <a:srgbClr val="D15656"/>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809" name="Shape 809"/>
          <p:cNvSpPr txBox="1"/>
          <p:nvPr/>
        </p:nvSpPr>
        <p:spPr>
          <a:xfrm>
            <a:off x="6385250" y="7829382"/>
            <a:ext cx="3900600" cy="1572000"/>
          </a:xfrm>
          <a:prstGeom prst="rect">
            <a:avLst/>
          </a:prstGeom>
          <a:noFill/>
          <a:ln>
            <a:noFill/>
          </a:ln>
        </p:spPr>
        <p:txBody>
          <a:bodyPr spcFirstLastPara="1" wrap="square" lIns="76750" tIns="38400" rIns="76750" bIns="38400" anchor="t" anchorCtr="0">
            <a:noAutofit/>
          </a:bodyPr>
          <a:lstStyle/>
          <a:p>
            <a:pPr algn="r">
              <a:buClr>
                <a:srgbClr val="000000"/>
              </a:buClr>
            </a:pPr>
            <a:r>
              <a:rPr lang="en" sz="2200" b="1" kern="0">
                <a:solidFill>
                  <a:srgbClr val="000000"/>
                </a:solidFill>
                <a:latin typeface="Open Sans"/>
                <a:ea typeface="Open Sans"/>
                <a:cs typeface="Open Sans"/>
                <a:sym typeface="Open Sans"/>
              </a:rPr>
              <a:t>Winter 2016</a:t>
            </a:r>
            <a:endParaRPr sz="2200" b="1" kern="0">
              <a:solidFill>
                <a:srgbClr val="000000"/>
              </a:solidFill>
              <a:latin typeface="Open Sans"/>
              <a:ea typeface="Open Sans"/>
              <a:cs typeface="Open Sans"/>
              <a:sym typeface="Open Sans"/>
            </a:endParaRPr>
          </a:p>
          <a:p>
            <a:pPr algn="r">
              <a:buClr>
                <a:srgbClr val="000000"/>
              </a:buClr>
            </a:pPr>
            <a:r>
              <a:rPr lang="en" sz="2200" b="1" kern="0">
                <a:solidFill>
                  <a:srgbClr val="000000"/>
                </a:solidFill>
                <a:latin typeface="Open Sans"/>
                <a:ea typeface="Open Sans"/>
                <a:cs typeface="Open Sans"/>
                <a:sym typeface="Open Sans"/>
              </a:rPr>
              <a:t>Consensus Building Around Competency Design</a:t>
            </a:r>
            <a:endParaRPr sz="2200" b="1" kern="0">
              <a:solidFill>
                <a:srgbClr val="000000"/>
              </a:solidFill>
              <a:latin typeface="Open Sans"/>
              <a:ea typeface="Open Sans"/>
              <a:cs typeface="Open Sans"/>
              <a:sym typeface="Open Sans"/>
            </a:endParaRPr>
          </a:p>
        </p:txBody>
      </p:sp>
      <p:pic>
        <p:nvPicPr>
          <p:cNvPr id="810" name="Shape 810">
            <a:hlinkClick r:id="rId3"/>
          </p:cNvPr>
          <p:cNvPicPr preferRelativeResize="0"/>
          <p:nvPr/>
        </p:nvPicPr>
        <p:blipFill rotWithShape="1">
          <a:blip r:embed="rId4">
            <a:alphaModFix/>
          </a:blip>
          <a:srcRect/>
          <a:stretch/>
        </p:blipFill>
        <p:spPr>
          <a:xfrm>
            <a:off x="10760989" y="3304244"/>
            <a:ext cx="2671962" cy="1032032"/>
          </a:xfrm>
          <a:prstGeom prst="rect">
            <a:avLst/>
          </a:prstGeom>
          <a:noFill/>
          <a:ln>
            <a:noFill/>
          </a:ln>
        </p:spPr>
      </p:pic>
      <p:sp>
        <p:nvSpPr>
          <p:cNvPr id="811" name="Shape 811"/>
          <p:cNvSpPr txBox="1"/>
          <p:nvPr/>
        </p:nvSpPr>
        <p:spPr>
          <a:xfrm>
            <a:off x="14815550" y="4525700"/>
            <a:ext cx="3358200" cy="1786200"/>
          </a:xfrm>
          <a:prstGeom prst="rect">
            <a:avLst/>
          </a:prstGeom>
          <a:noFill/>
          <a:ln>
            <a:noFill/>
          </a:ln>
        </p:spPr>
        <p:txBody>
          <a:bodyPr spcFirstLastPara="1" wrap="square" lIns="76750" tIns="38400" rIns="76750" bIns="38400" anchor="t" anchorCtr="0">
            <a:noAutofit/>
          </a:bodyPr>
          <a:lstStyle/>
          <a:p>
            <a:pPr>
              <a:buClr>
                <a:srgbClr val="000000"/>
              </a:buClr>
            </a:pPr>
            <a:r>
              <a:rPr lang="en" sz="2200" b="1" kern="0">
                <a:solidFill>
                  <a:srgbClr val="000000"/>
                </a:solidFill>
                <a:latin typeface="Open Sans"/>
                <a:ea typeface="Open Sans"/>
                <a:cs typeface="Open Sans"/>
                <a:sym typeface="Open Sans"/>
              </a:rPr>
              <a:t>Fall 2016</a:t>
            </a:r>
            <a:endParaRPr sz="2200" b="1" kern="0">
              <a:solidFill>
                <a:srgbClr val="000000"/>
              </a:solidFill>
              <a:latin typeface="Open Sans"/>
              <a:ea typeface="Open Sans"/>
              <a:cs typeface="Open Sans"/>
              <a:sym typeface="Open Sans"/>
            </a:endParaRPr>
          </a:p>
          <a:p>
            <a:pPr>
              <a:buClr>
                <a:srgbClr val="000000"/>
              </a:buClr>
            </a:pPr>
            <a:r>
              <a:rPr lang="en" sz="2200" b="1" kern="0">
                <a:solidFill>
                  <a:srgbClr val="000000"/>
                </a:solidFill>
                <a:latin typeface="Open Sans"/>
                <a:ea typeface="Open Sans"/>
                <a:cs typeface="Open Sans"/>
                <a:sym typeface="Open Sans"/>
              </a:rPr>
              <a:t>A Systemic Approach to Assessment and Competency Based Learning Grading</a:t>
            </a:r>
            <a:endParaRPr sz="2200" b="1" kern="0">
              <a:solidFill>
                <a:srgbClr val="000000"/>
              </a:solidFill>
              <a:latin typeface="Open Sans"/>
              <a:ea typeface="Open Sans"/>
              <a:cs typeface="Open Sans"/>
              <a:sym typeface="Open Sans"/>
            </a:endParaRPr>
          </a:p>
        </p:txBody>
      </p:sp>
      <p:pic>
        <p:nvPicPr>
          <p:cNvPr id="814" name="Shape 814" descr="FPS Logo Presentations.png"/>
          <p:cNvPicPr preferRelativeResize="0"/>
          <p:nvPr/>
        </p:nvPicPr>
        <p:blipFill rotWithShape="1">
          <a:blip r:embed="rId5">
            <a:alphaModFix/>
          </a:blip>
          <a:srcRect/>
          <a:stretch/>
        </p:blipFill>
        <p:spPr>
          <a:xfrm>
            <a:off x="3374031" y="11803204"/>
            <a:ext cx="3242010" cy="1235052"/>
          </a:xfrm>
          <a:prstGeom prst="rect">
            <a:avLst/>
          </a:prstGeom>
          <a:noFill/>
          <a:ln>
            <a:noFill/>
          </a:ln>
        </p:spPr>
      </p:pic>
      <p:pic>
        <p:nvPicPr>
          <p:cNvPr id="815" name="Shape 815"/>
          <p:cNvPicPr preferRelativeResize="0"/>
          <p:nvPr/>
        </p:nvPicPr>
        <p:blipFill rotWithShape="1">
          <a:blip r:embed="rId6">
            <a:alphaModFix/>
          </a:blip>
          <a:srcRect/>
          <a:stretch/>
        </p:blipFill>
        <p:spPr>
          <a:xfrm rot="3">
            <a:off x="5931279" y="3043967"/>
            <a:ext cx="3358202" cy="2486218"/>
          </a:xfrm>
          <a:prstGeom prst="rect">
            <a:avLst/>
          </a:prstGeom>
          <a:noFill/>
          <a:ln>
            <a:noFill/>
          </a:ln>
        </p:spPr>
      </p:pic>
      <p:pic>
        <p:nvPicPr>
          <p:cNvPr id="816" name="Shape 816"/>
          <p:cNvPicPr preferRelativeResize="0"/>
          <p:nvPr/>
        </p:nvPicPr>
        <p:blipFill rotWithShape="1">
          <a:blip r:embed="rId7">
            <a:alphaModFix/>
          </a:blip>
          <a:srcRect/>
          <a:stretch/>
        </p:blipFill>
        <p:spPr>
          <a:xfrm>
            <a:off x="4358179" y="8702604"/>
            <a:ext cx="2671950" cy="1143248"/>
          </a:xfrm>
          <a:prstGeom prst="rect">
            <a:avLst/>
          </a:prstGeom>
          <a:noFill/>
          <a:ln>
            <a:noFill/>
          </a:ln>
        </p:spPr>
      </p:pic>
      <p:pic>
        <p:nvPicPr>
          <p:cNvPr id="817" name="Shape 817"/>
          <p:cNvPicPr preferRelativeResize="0"/>
          <p:nvPr/>
        </p:nvPicPr>
        <p:blipFill rotWithShape="1">
          <a:blip r:embed="rId8">
            <a:alphaModFix/>
          </a:blip>
          <a:srcRect/>
          <a:stretch/>
        </p:blipFill>
        <p:spPr>
          <a:xfrm>
            <a:off x="7475803" y="9787003"/>
            <a:ext cx="2991702" cy="1192378"/>
          </a:xfrm>
          <a:prstGeom prst="rect">
            <a:avLst/>
          </a:prstGeom>
          <a:noFill/>
          <a:ln>
            <a:noFill/>
          </a:ln>
        </p:spPr>
      </p:pic>
      <p:pic>
        <p:nvPicPr>
          <p:cNvPr id="818" name="Shape 818"/>
          <p:cNvPicPr preferRelativeResize="0"/>
          <p:nvPr/>
        </p:nvPicPr>
        <p:blipFill rotWithShape="1">
          <a:blip r:embed="rId9">
            <a:alphaModFix/>
          </a:blip>
          <a:srcRect/>
          <a:stretch/>
        </p:blipFill>
        <p:spPr>
          <a:xfrm>
            <a:off x="11333805" y="7890098"/>
            <a:ext cx="2671950" cy="1802076"/>
          </a:xfrm>
          <a:prstGeom prst="rect">
            <a:avLst/>
          </a:prstGeom>
          <a:noFill/>
          <a:ln>
            <a:noFill/>
          </a:ln>
        </p:spPr>
      </p:pic>
      <p:pic>
        <p:nvPicPr>
          <p:cNvPr id="819" name="Shape 819"/>
          <p:cNvPicPr preferRelativeResize="0"/>
          <p:nvPr/>
        </p:nvPicPr>
        <p:blipFill rotWithShape="1">
          <a:blip r:embed="rId10">
            <a:alphaModFix/>
          </a:blip>
          <a:srcRect/>
          <a:stretch/>
        </p:blipFill>
        <p:spPr>
          <a:xfrm>
            <a:off x="14815550" y="1714584"/>
            <a:ext cx="2471016" cy="2450788"/>
          </a:xfrm>
          <a:prstGeom prst="rect">
            <a:avLst/>
          </a:prstGeom>
          <a:noFill/>
          <a:ln>
            <a:noFill/>
          </a:ln>
        </p:spPr>
      </p:pic>
      <p:sp>
        <p:nvSpPr>
          <p:cNvPr id="2" name="TextBox 1"/>
          <p:cNvSpPr txBox="1"/>
          <p:nvPr/>
        </p:nvSpPr>
        <p:spPr>
          <a:xfrm>
            <a:off x="11333805" y="12222435"/>
            <a:ext cx="5339923" cy="646331"/>
          </a:xfrm>
          <a:prstGeom prst="rect">
            <a:avLst/>
          </a:prstGeom>
          <a:noFill/>
        </p:spPr>
        <p:txBody>
          <a:bodyPr wrap="none" rtlCol="0">
            <a:spAutoFit/>
          </a:bodyPr>
          <a:lstStyle/>
          <a:p>
            <a:r>
              <a:rPr lang="en-US">
                <a:solidFill>
                  <a:srgbClr val="000000"/>
                </a:solidFill>
                <a:latin typeface="Arial"/>
              </a:rPr>
              <a:t>Driver: Digital Ecosystem</a:t>
            </a:r>
          </a:p>
        </p:txBody>
      </p:sp>
    </p:spTree>
    <p:extLst>
      <p:ext uri="{BB962C8B-B14F-4D97-AF65-F5344CB8AC3E}">
        <p14:creationId xmlns:p14="http://schemas.microsoft.com/office/powerpoint/2010/main" val="3294402834"/>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pic>
        <p:nvPicPr>
          <p:cNvPr id="787" name="Shape 787"/>
          <p:cNvPicPr preferRelativeResize="0"/>
          <p:nvPr/>
        </p:nvPicPr>
        <p:blipFill rotWithShape="1">
          <a:blip r:embed="rId3">
            <a:alphaModFix/>
          </a:blip>
          <a:srcRect/>
          <a:stretch/>
        </p:blipFill>
        <p:spPr>
          <a:xfrm>
            <a:off x="16340822" y="9845850"/>
            <a:ext cx="3917396" cy="1292740"/>
          </a:xfrm>
          <a:prstGeom prst="rect">
            <a:avLst/>
          </a:prstGeom>
          <a:noFill/>
          <a:ln>
            <a:noFill/>
          </a:ln>
        </p:spPr>
      </p:pic>
      <p:sp>
        <p:nvSpPr>
          <p:cNvPr id="788" name="Shape 788"/>
          <p:cNvSpPr/>
          <p:nvPr/>
        </p:nvSpPr>
        <p:spPr>
          <a:xfrm>
            <a:off x="3298546" y="639905"/>
            <a:ext cx="5292304" cy="1074678"/>
          </a:xfrm>
          <a:prstGeom prst="rect">
            <a:avLst/>
          </a:prstGeom>
          <a:solidFill>
            <a:srgbClr val="384849"/>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789" name="Shape 789"/>
          <p:cNvSpPr/>
          <p:nvPr/>
        </p:nvSpPr>
        <p:spPr>
          <a:xfrm>
            <a:off x="8248650" y="639657"/>
            <a:ext cx="712470" cy="1074925"/>
          </a:xfrm>
          <a:prstGeom prst="rect">
            <a:avLst/>
          </a:prstGeom>
          <a:solidFill>
            <a:srgbClr val="E5B05C"/>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790" name="Shape 790"/>
          <p:cNvSpPr txBox="1"/>
          <p:nvPr/>
        </p:nvSpPr>
        <p:spPr>
          <a:xfrm>
            <a:off x="3941540" y="639657"/>
            <a:ext cx="5233616" cy="796834"/>
          </a:xfrm>
          <a:prstGeom prst="rect">
            <a:avLst/>
          </a:prstGeom>
          <a:noFill/>
          <a:ln>
            <a:noFill/>
          </a:ln>
        </p:spPr>
        <p:txBody>
          <a:bodyPr spcFirstLastPara="1" wrap="square" lIns="76750" tIns="38400" rIns="76750" bIns="38400" anchor="t" anchorCtr="0">
            <a:noAutofit/>
          </a:bodyPr>
          <a:lstStyle/>
          <a:p>
            <a:pPr>
              <a:buClr>
                <a:srgbClr val="000000"/>
              </a:buClr>
            </a:pPr>
            <a:r>
              <a:rPr lang="en" sz="3200" kern="0">
                <a:solidFill>
                  <a:srgbClr val="FFFFFF"/>
                </a:solidFill>
                <a:latin typeface="Open Sans"/>
                <a:ea typeface="Open Sans"/>
                <a:cs typeface="Open Sans"/>
                <a:sym typeface="Open Sans"/>
              </a:rPr>
              <a:t>FRASER CBL CONVERSION</a:t>
            </a:r>
            <a:endParaRPr sz="2800" kern="0">
              <a:solidFill>
                <a:srgbClr val="000000"/>
              </a:solidFill>
              <a:latin typeface="Arial"/>
              <a:ea typeface="Arial"/>
              <a:cs typeface="Arial"/>
              <a:sym typeface="Arial"/>
            </a:endParaRPr>
          </a:p>
        </p:txBody>
      </p:sp>
      <p:sp>
        <p:nvSpPr>
          <p:cNvPr id="791" name="Shape 791"/>
          <p:cNvSpPr/>
          <p:nvPr/>
        </p:nvSpPr>
        <p:spPr>
          <a:xfrm>
            <a:off x="3048065" y="6691522"/>
            <a:ext cx="3615026" cy="752268"/>
          </a:xfrm>
          <a:prstGeom prst="rect">
            <a:avLst/>
          </a:prstGeom>
          <a:solidFill>
            <a:srgbClr val="5BA2B2"/>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792" name="Shape 792"/>
          <p:cNvSpPr/>
          <p:nvPr/>
        </p:nvSpPr>
        <p:spPr>
          <a:xfrm>
            <a:off x="6663026" y="6691522"/>
            <a:ext cx="3686880" cy="752268"/>
          </a:xfrm>
          <a:prstGeom prst="rect">
            <a:avLst/>
          </a:prstGeom>
          <a:solidFill>
            <a:srgbClr val="D15656"/>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793" name="Shape 793"/>
          <p:cNvSpPr/>
          <p:nvPr/>
        </p:nvSpPr>
        <p:spPr>
          <a:xfrm>
            <a:off x="10349904" y="6691522"/>
            <a:ext cx="3686880" cy="752268"/>
          </a:xfrm>
          <a:prstGeom prst="rect">
            <a:avLst/>
          </a:prstGeom>
          <a:solidFill>
            <a:srgbClr val="13C7B2"/>
          </a:solidFill>
          <a:ln>
            <a:noFill/>
          </a:ln>
        </p:spPr>
        <p:txBody>
          <a:bodyPr spcFirstLastPara="1" wrap="square" lIns="76750" tIns="38400" rIns="76750" bIns="38400" anchor="ctr" anchorCtr="0">
            <a:noAutofit/>
          </a:bodyPr>
          <a:lstStyle/>
          <a:p>
            <a:pPr algn="ctr">
              <a:buClr>
                <a:srgbClr val="000000"/>
              </a:buClr>
            </a:pPr>
            <a:endParaRPr sz="3000" kern="0">
              <a:solidFill>
                <a:srgbClr val="D8D8D8"/>
              </a:solidFill>
              <a:latin typeface="Calibri"/>
              <a:ea typeface="Calibri"/>
              <a:cs typeface="Calibri"/>
              <a:sym typeface="Calibri"/>
            </a:endParaRPr>
          </a:p>
        </p:txBody>
      </p:sp>
      <p:sp>
        <p:nvSpPr>
          <p:cNvPr id="794" name="Shape 794"/>
          <p:cNvSpPr/>
          <p:nvPr/>
        </p:nvSpPr>
        <p:spPr>
          <a:xfrm>
            <a:off x="14036784" y="6691522"/>
            <a:ext cx="3686880" cy="752268"/>
          </a:xfrm>
          <a:prstGeom prst="rect">
            <a:avLst/>
          </a:prstGeom>
          <a:solidFill>
            <a:srgbClr val="E5B05C"/>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795" name="Shape 795"/>
          <p:cNvSpPr/>
          <p:nvPr/>
        </p:nvSpPr>
        <p:spPr>
          <a:xfrm>
            <a:off x="17723664" y="6691522"/>
            <a:ext cx="3612336" cy="752268"/>
          </a:xfrm>
          <a:prstGeom prst="rect">
            <a:avLst/>
          </a:prstGeom>
          <a:solidFill>
            <a:srgbClr val="47B289"/>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796" name="Shape 796"/>
          <p:cNvSpPr txBox="1"/>
          <p:nvPr/>
        </p:nvSpPr>
        <p:spPr>
          <a:xfrm>
            <a:off x="3374031" y="6813738"/>
            <a:ext cx="2991682" cy="427500"/>
          </a:xfrm>
          <a:prstGeom prst="rect">
            <a:avLst/>
          </a:prstGeom>
          <a:noFill/>
          <a:ln>
            <a:noFill/>
          </a:ln>
        </p:spPr>
        <p:txBody>
          <a:bodyPr spcFirstLastPara="1" wrap="square" lIns="76750" tIns="38400" rIns="76750" bIns="38400" anchor="t" anchorCtr="0">
            <a:noAutofit/>
          </a:bodyPr>
          <a:lstStyle/>
          <a:p>
            <a:pPr algn="ctr">
              <a:buClr>
                <a:srgbClr val="000000"/>
              </a:buClr>
            </a:pPr>
            <a:r>
              <a:rPr lang="en" sz="3200" kern="0">
                <a:solidFill>
                  <a:srgbClr val="FFFFFF"/>
                </a:solidFill>
                <a:latin typeface="Open Sans"/>
                <a:ea typeface="Open Sans"/>
                <a:cs typeface="Open Sans"/>
                <a:sym typeface="Open Sans"/>
              </a:rPr>
              <a:t>Fall 2015</a:t>
            </a:r>
            <a:endParaRPr sz="3200" kern="0">
              <a:solidFill>
                <a:srgbClr val="FFFFFF"/>
              </a:solidFill>
              <a:latin typeface="Open Sans"/>
              <a:ea typeface="Open Sans"/>
              <a:cs typeface="Open Sans"/>
              <a:sym typeface="Open Sans"/>
            </a:endParaRPr>
          </a:p>
        </p:txBody>
      </p:sp>
      <p:sp>
        <p:nvSpPr>
          <p:cNvPr id="797" name="Shape 797"/>
          <p:cNvSpPr txBox="1"/>
          <p:nvPr/>
        </p:nvSpPr>
        <p:spPr>
          <a:xfrm>
            <a:off x="7060909" y="6813738"/>
            <a:ext cx="2991682" cy="427500"/>
          </a:xfrm>
          <a:prstGeom prst="rect">
            <a:avLst/>
          </a:prstGeom>
          <a:noFill/>
          <a:ln>
            <a:noFill/>
          </a:ln>
        </p:spPr>
        <p:txBody>
          <a:bodyPr spcFirstLastPara="1" wrap="square" lIns="76750" tIns="38400" rIns="76750" bIns="38400" anchor="t" anchorCtr="0">
            <a:noAutofit/>
          </a:bodyPr>
          <a:lstStyle/>
          <a:p>
            <a:pPr algn="ctr">
              <a:buClr>
                <a:srgbClr val="000000"/>
              </a:buClr>
            </a:pPr>
            <a:r>
              <a:rPr lang="en" sz="3200" kern="0">
                <a:solidFill>
                  <a:srgbClr val="FFFFFF"/>
                </a:solidFill>
                <a:latin typeface="Open Sans"/>
                <a:ea typeface="Open Sans"/>
                <a:cs typeface="Open Sans"/>
                <a:sym typeface="Open Sans"/>
              </a:rPr>
              <a:t>Winter 2016</a:t>
            </a:r>
            <a:endParaRPr sz="3200" kern="0">
              <a:solidFill>
                <a:srgbClr val="FFFFFF"/>
              </a:solidFill>
              <a:latin typeface="Open Sans"/>
              <a:ea typeface="Open Sans"/>
              <a:cs typeface="Open Sans"/>
              <a:sym typeface="Open Sans"/>
            </a:endParaRPr>
          </a:p>
        </p:txBody>
      </p:sp>
      <p:sp>
        <p:nvSpPr>
          <p:cNvPr id="798" name="Shape 798"/>
          <p:cNvSpPr txBox="1"/>
          <p:nvPr/>
        </p:nvSpPr>
        <p:spPr>
          <a:xfrm>
            <a:off x="10697575" y="6813738"/>
            <a:ext cx="2991682" cy="427500"/>
          </a:xfrm>
          <a:prstGeom prst="rect">
            <a:avLst/>
          </a:prstGeom>
          <a:noFill/>
          <a:ln>
            <a:noFill/>
          </a:ln>
        </p:spPr>
        <p:txBody>
          <a:bodyPr spcFirstLastPara="1" wrap="square" lIns="76750" tIns="38400" rIns="76750" bIns="38400" anchor="t" anchorCtr="0">
            <a:noAutofit/>
          </a:bodyPr>
          <a:lstStyle/>
          <a:p>
            <a:pPr algn="ctr">
              <a:buClr>
                <a:srgbClr val="000000"/>
              </a:buClr>
            </a:pPr>
            <a:r>
              <a:rPr lang="en" sz="3200" kern="0">
                <a:solidFill>
                  <a:srgbClr val="FFFFFF"/>
                </a:solidFill>
                <a:latin typeface="Open Sans"/>
                <a:ea typeface="Open Sans"/>
                <a:cs typeface="Open Sans"/>
                <a:sym typeface="Open Sans"/>
              </a:rPr>
              <a:t>Summer 2016</a:t>
            </a:r>
            <a:endParaRPr sz="3200" kern="0">
              <a:solidFill>
                <a:srgbClr val="FFFFFF"/>
              </a:solidFill>
              <a:latin typeface="Open Sans"/>
              <a:ea typeface="Open Sans"/>
              <a:cs typeface="Open Sans"/>
              <a:sym typeface="Open Sans"/>
            </a:endParaRPr>
          </a:p>
        </p:txBody>
      </p:sp>
      <p:sp>
        <p:nvSpPr>
          <p:cNvPr id="799" name="Shape 799"/>
          <p:cNvSpPr txBox="1"/>
          <p:nvPr/>
        </p:nvSpPr>
        <p:spPr>
          <a:xfrm>
            <a:off x="14384453" y="6813738"/>
            <a:ext cx="2991682" cy="427500"/>
          </a:xfrm>
          <a:prstGeom prst="rect">
            <a:avLst/>
          </a:prstGeom>
          <a:noFill/>
          <a:ln>
            <a:noFill/>
          </a:ln>
        </p:spPr>
        <p:txBody>
          <a:bodyPr spcFirstLastPara="1" wrap="square" lIns="76750" tIns="38400" rIns="76750" bIns="38400" anchor="t" anchorCtr="0">
            <a:noAutofit/>
          </a:bodyPr>
          <a:lstStyle/>
          <a:p>
            <a:pPr algn="ctr">
              <a:buClr>
                <a:srgbClr val="000000"/>
              </a:buClr>
            </a:pPr>
            <a:r>
              <a:rPr lang="en" sz="3200" kern="0">
                <a:solidFill>
                  <a:srgbClr val="FFFFFF"/>
                </a:solidFill>
                <a:latin typeface="Open Sans"/>
                <a:ea typeface="Open Sans"/>
                <a:cs typeface="Open Sans"/>
                <a:sym typeface="Open Sans"/>
              </a:rPr>
              <a:t>Fall 2016</a:t>
            </a:r>
            <a:endParaRPr sz="3200" kern="0">
              <a:solidFill>
                <a:srgbClr val="FFFFFF"/>
              </a:solidFill>
              <a:latin typeface="Open Sans"/>
              <a:ea typeface="Open Sans"/>
              <a:cs typeface="Open Sans"/>
              <a:sym typeface="Open Sans"/>
            </a:endParaRPr>
          </a:p>
        </p:txBody>
      </p:sp>
      <p:sp>
        <p:nvSpPr>
          <p:cNvPr id="800" name="Shape 800"/>
          <p:cNvSpPr txBox="1"/>
          <p:nvPr/>
        </p:nvSpPr>
        <p:spPr>
          <a:xfrm>
            <a:off x="17723812" y="6672230"/>
            <a:ext cx="3553800" cy="796800"/>
          </a:xfrm>
          <a:prstGeom prst="rect">
            <a:avLst/>
          </a:prstGeom>
          <a:noFill/>
          <a:ln>
            <a:noFill/>
          </a:ln>
        </p:spPr>
        <p:txBody>
          <a:bodyPr spcFirstLastPara="1" wrap="square" lIns="76750" tIns="38400" rIns="76750" bIns="38400" anchor="t" anchorCtr="0">
            <a:noAutofit/>
          </a:bodyPr>
          <a:lstStyle/>
          <a:p>
            <a:pPr algn="ctr">
              <a:buClr>
                <a:srgbClr val="000000"/>
              </a:buClr>
            </a:pPr>
            <a:r>
              <a:rPr lang="en" sz="2800" kern="0">
                <a:solidFill>
                  <a:srgbClr val="FFFFFF"/>
                </a:solidFill>
                <a:latin typeface="Open Sans"/>
                <a:ea typeface="Open Sans"/>
                <a:cs typeface="Open Sans"/>
                <a:sym typeface="Open Sans"/>
              </a:rPr>
              <a:t>Winter 2017 to Today</a:t>
            </a:r>
            <a:endParaRPr sz="2800" kern="0">
              <a:solidFill>
                <a:srgbClr val="FFFFFF"/>
              </a:solidFill>
              <a:latin typeface="Open Sans"/>
              <a:ea typeface="Open Sans"/>
              <a:cs typeface="Open Sans"/>
              <a:sym typeface="Open Sans"/>
            </a:endParaRPr>
          </a:p>
        </p:txBody>
      </p:sp>
      <p:sp>
        <p:nvSpPr>
          <p:cNvPr id="801" name="Shape 801"/>
          <p:cNvSpPr/>
          <p:nvPr/>
        </p:nvSpPr>
        <p:spPr>
          <a:xfrm rot="10800000">
            <a:off x="9666866" y="7443799"/>
            <a:ext cx="465160" cy="401002"/>
          </a:xfrm>
          <a:prstGeom prst="triangle">
            <a:avLst>
              <a:gd name="adj" fmla="val 50000"/>
            </a:avLst>
          </a:prstGeom>
          <a:solidFill>
            <a:srgbClr val="D15656"/>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802" name="Shape 802"/>
          <p:cNvSpPr/>
          <p:nvPr/>
        </p:nvSpPr>
        <p:spPr>
          <a:xfrm>
            <a:off x="10674662" y="6300831"/>
            <a:ext cx="465160" cy="401002"/>
          </a:xfrm>
          <a:prstGeom prst="triangle">
            <a:avLst>
              <a:gd name="adj" fmla="val 50000"/>
            </a:avLst>
          </a:prstGeom>
          <a:solidFill>
            <a:srgbClr val="13C7B2"/>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803" name="Shape 803"/>
          <p:cNvSpPr/>
          <p:nvPr/>
        </p:nvSpPr>
        <p:spPr>
          <a:xfrm>
            <a:off x="4676774" y="6305799"/>
            <a:ext cx="465160" cy="401002"/>
          </a:xfrm>
          <a:prstGeom prst="triangle">
            <a:avLst>
              <a:gd name="adj" fmla="val 50000"/>
            </a:avLst>
          </a:prstGeom>
          <a:solidFill>
            <a:srgbClr val="5BA2B2"/>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804" name="Shape 804"/>
          <p:cNvSpPr txBox="1"/>
          <p:nvPr/>
        </p:nvSpPr>
        <p:spPr>
          <a:xfrm>
            <a:off x="3306950" y="3571946"/>
            <a:ext cx="3097200" cy="2899800"/>
          </a:xfrm>
          <a:prstGeom prst="rect">
            <a:avLst/>
          </a:prstGeom>
          <a:noFill/>
          <a:ln>
            <a:noFill/>
          </a:ln>
        </p:spPr>
        <p:txBody>
          <a:bodyPr spcFirstLastPara="1" wrap="square" lIns="76750" tIns="38400" rIns="76750" bIns="38400" anchor="t" anchorCtr="0">
            <a:noAutofit/>
          </a:bodyPr>
          <a:lstStyle/>
          <a:p>
            <a:pPr>
              <a:buClr>
                <a:srgbClr val="000000"/>
              </a:buClr>
            </a:pPr>
            <a:r>
              <a:rPr lang="en" sz="2200" b="1" kern="0">
                <a:solidFill>
                  <a:srgbClr val="000000"/>
                </a:solidFill>
                <a:latin typeface="Open Sans"/>
                <a:ea typeface="Open Sans"/>
                <a:cs typeface="Open Sans"/>
                <a:sym typeface="Open Sans"/>
              </a:rPr>
              <a:t>Fall 2015</a:t>
            </a:r>
            <a:endParaRPr sz="2200" b="1" kern="0">
              <a:solidFill>
                <a:srgbClr val="000000"/>
              </a:solidFill>
              <a:latin typeface="Open Sans"/>
              <a:ea typeface="Open Sans"/>
              <a:cs typeface="Open Sans"/>
              <a:sym typeface="Open Sans"/>
            </a:endParaRPr>
          </a:p>
          <a:p>
            <a:pPr>
              <a:buClr>
                <a:srgbClr val="000000"/>
              </a:buClr>
            </a:pPr>
            <a:r>
              <a:rPr lang="en" sz="2200" b="1" kern="0">
                <a:solidFill>
                  <a:srgbClr val="000000"/>
                </a:solidFill>
                <a:latin typeface="Open Sans"/>
                <a:ea typeface="Open Sans"/>
                <a:cs typeface="Open Sans"/>
                <a:sym typeface="Open Sans"/>
              </a:rPr>
              <a:t>District Led CBL Curriculum and Unit Design Work to create a K-12 framework for teaching and learning</a:t>
            </a:r>
            <a:endParaRPr sz="2200" b="1" kern="0">
              <a:solidFill>
                <a:srgbClr val="000000"/>
              </a:solidFill>
              <a:latin typeface="Open Sans"/>
              <a:ea typeface="Open Sans"/>
              <a:cs typeface="Open Sans"/>
              <a:sym typeface="Open Sans"/>
            </a:endParaRPr>
          </a:p>
        </p:txBody>
      </p:sp>
      <p:sp>
        <p:nvSpPr>
          <p:cNvPr id="805" name="Shape 805"/>
          <p:cNvSpPr txBox="1"/>
          <p:nvPr/>
        </p:nvSpPr>
        <p:spPr>
          <a:xfrm>
            <a:off x="10624850" y="4525686"/>
            <a:ext cx="3184800" cy="1945800"/>
          </a:xfrm>
          <a:prstGeom prst="rect">
            <a:avLst/>
          </a:prstGeom>
          <a:noFill/>
          <a:ln>
            <a:noFill/>
          </a:ln>
        </p:spPr>
        <p:txBody>
          <a:bodyPr spcFirstLastPara="1" wrap="square" lIns="76750" tIns="38400" rIns="76750" bIns="38400" anchor="t" anchorCtr="0">
            <a:noAutofit/>
          </a:bodyPr>
          <a:lstStyle/>
          <a:p>
            <a:pPr>
              <a:buClr>
                <a:srgbClr val="000000"/>
              </a:buClr>
            </a:pPr>
            <a:r>
              <a:rPr lang="en" sz="2200" b="1" kern="0">
                <a:solidFill>
                  <a:srgbClr val="000000"/>
                </a:solidFill>
                <a:latin typeface="Open Sans"/>
                <a:ea typeface="Open Sans"/>
                <a:cs typeface="Open Sans"/>
                <a:sym typeface="Open Sans"/>
              </a:rPr>
              <a:t>Summer 2016</a:t>
            </a:r>
            <a:endParaRPr sz="2200" b="1" kern="0">
              <a:solidFill>
                <a:srgbClr val="000000"/>
              </a:solidFill>
              <a:latin typeface="Open Sans"/>
              <a:ea typeface="Open Sans"/>
              <a:cs typeface="Open Sans"/>
              <a:sym typeface="Open Sans"/>
            </a:endParaRPr>
          </a:p>
          <a:p>
            <a:pPr>
              <a:buClr>
                <a:srgbClr val="000000"/>
              </a:buClr>
            </a:pPr>
            <a:r>
              <a:rPr lang="en" sz="2200" b="1" kern="0">
                <a:solidFill>
                  <a:srgbClr val="000000"/>
                </a:solidFill>
                <a:latin typeface="Open Sans"/>
                <a:ea typeface="Open Sans"/>
                <a:cs typeface="Open Sans"/>
                <a:sym typeface="Open Sans"/>
              </a:rPr>
              <a:t>Instructional Design Protocols for the Learning Management System</a:t>
            </a:r>
            <a:endParaRPr sz="2200" b="1" kern="0">
              <a:solidFill>
                <a:srgbClr val="000000"/>
              </a:solidFill>
              <a:latin typeface="Open Sans"/>
              <a:ea typeface="Open Sans"/>
              <a:cs typeface="Open Sans"/>
              <a:sym typeface="Open Sans"/>
            </a:endParaRPr>
          </a:p>
        </p:txBody>
      </p:sp>
      <p:sp>
        <p:nvSpPr>
          <p:cNvPr id="806" name="Shape 806"/>
          <p:cNvSpPr/>
          <p:nvPr/>
        </p:nvSpPr>
        <p:spPr>
          <a:xfrm rot="10800000" flipH="1">
            <a:off x="13512844" y="7438989"/>
            <a:ext cx="465160" cy="401002"/>
          </a:xfrm>
          <a:prstGeom prst="triangle">
            <a:avLst>
              <a:gd name="adj" fmla="val 50000"/>
            </a:avLst>
          </a:prstGeom>
          <a:solidFill>
            <a:srgbClr val="13C7B2"/>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807" name="Shape 807"/>
          <p:cNvSpPr/>
          <p:nvPr/>
        </p:nvSpPr>
        <p:spPr>
          <a:xfrm flipH="1">
            <a:off x="15647644" y="6300831"/>
            <a:ext cx="465160" cy="401002"/>
          </a:xfrm>
          <a:prstGeom prst="triangle">
            <a:avLst>
              <a:gd name="adj" fmla="val 50000"/>
            </a:avLst>
          </a:prstGeom>
          <a:solidFill>
            <a:srgbClr val="E5B05C"/>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808" name="Shape 808"/>
          <p:cNvSpPr/>
          <p:nvPr/>
        </p:nvSpPr>
        <p:spPr>
          <a:xfrm flipH="1">
            <a:off x="7010624" y="6290563"/>
            <a:ext cx="465160" cy="401002"/>
          </a:xfrm>
          <a:prstGeom prst="triangle">
            <a:avLst>
              <a:gd name="adj" fmla="val 50000"/>
            </a:avLst>
          </a:prstGeom>
          <a:solidFill>
            <a:srgbClr val="D15656"/>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809" name="Shape 809"/>
          <p:cNvSpPr txBox="1"/>
          <p:nvPr/>
        </p:nvSpPr>
        <p:spPr>
          <a:xfrm>
            <a:off x="6385250" y="7829382"/>
            <a:ext cx="3900600" cy="1572000"/>
          </a:xfrm>
          <a:prstGeom prst="rect">
            <a:avLst/>
          </a:prstGeom>
          <a:noFill/>
          <a:ln>
            <a:noFill/>
          </a:ln>
        </p:spPr>
        <p:txBody>
          <a:bodyPr spcFirstLastPara="1" wrap="square" lIns="76750" tIns="38400" rIns="76750" bIns="38400" anchor="t" anchorCtr="0">
            <a:noAutofit/>
          </a:bodyPr>
          <a:lstStyle/>
          <a:p>
            <a:pPr algn="r">
              <a:buClr>
                <a:srgbClr val="000000"/>
              </a:buClr>
            </a:pPr>
            <a:r>
              <a:rPr lang="en" sz="2200" b="1" kern="0">
                <a:solidFill>
                  <a:srgbClr val="000000"/>
                </a:solidFill>
                <a:latin typeface="Open Sans"/>
                <a:ea typeface="Open Sans"/>
                <a:cs typeface="Open Sans"/>
                <a:sym typeface="Open Sans"/>
              </a:rPr>
              <a:t>Winter 2016</a:t>
            </a:r>
            <a:endParaRPr sz="2200" b="1" kern="0">
              <a:solidFill>
                <a:srgbClr val="000000"/>
              </a:solidFill>
              <a:latin typeface="Open Sans"/>
              <a:ea typeface="Open Sans"/>
              <a:cs typeface="Open Sans"/>
              <a:sym typeface="Open Sans"/>
            </a:endParaRPr>
          </a:p>
          <a:p>
            <a:pPr algn="r">
              <a:buClr>
                <a:srgbClr val="000000"/>
              </a:buClr>
            </a:pPr>
            <a:r>
              <a:rPr lang="en" sz="2200" b="1" kern="0">
                <a:solidFill>
                  <a:srgbClr val="000000"/>
                </a:solidFill>
                <a:latin typeface="Open Sans"/>
                <a:ea typeface="Open Sans"/>
                <a:cs typeface="Open Sans"/>
                <a:sym typeface="Open Sans"/>
              </a:rPr>
              <a:t>Consensus Building Around Competency Design</a:t>
            </a:r>
            <a:endParaRPr sz="2200" b="1" kern="0">
              <a:solidFill>
                <a:srgbClr val="000000"/>
              </a:solidFill>
              <a:latin typeface="Open Sans"/>
              <a:ea typeface="Open Sans"/>
              <a:cs typeface="Open Sans"/>
              <a:sym typeface="Open Sans"/>
            </a:endParaRPr>
          </a:p>
        </p:txBody>
      </p:sp>
      <p:pic>
        <p:nvPicPr>
          <p:cNvPr id="810" name="Shape 810">
            <a:hlinkClick r:id="rId4"/>
          </p:cNvPr>
          <p:cNvPicPr preferRelativeResize="0"/>
          <p:nvPr/>
        </p:nvPicPr>
        <p:blipFill rotWithShape="1">
          <a:blip r:embed="rId5">
            <a:alphaModFix/>
          </a:blip>
          <a:srcRect/>
          <a:stretch/>
        </p:blipFill>
        <p:spPr>
          <a:xfrm>
            <a:off x="10760989" y="3304244"/>
            <a:ext cx="2671962" cy="1032032"/>
          </a:xfrm>
          <a:prstGeom prst="rect">
            <a:avLst/>
          </a:prstGeom>
          <a:noFill/>
          <a:ln>
            <a:noFill/>
          </a:ln>
        </p:spPr>
      </p:pic>
      <p:sp>
        <p:nvSpPr>
          <p:cNvPr id="811" name="Shape 811"/>
          <p:cNvSpPr txBox="1"/>
          <p:nvPr/>
        </p:nvSpPr>
        <p:spPr>
          <a:xfrm>
            <a:off x="14815550" y="4525700"/>
            <a:ext cx="3358200" cy="1786200"/>
          </a:xfrm>
          <a:prstGeom prst="rect">
            <a:avLst/>
          </a:prstGeom>
          <a:noFill/>
          <a:ln>
            <a:noFill/>
          </a:ln>
        </p:spPr>
        <p:txBody>
          <a:bodyPr spcFirstLastPara="1" wrap="square" lIns="76750" tIns="38400" rIns="76750" bIns="38400" anchor="t" anchorCtr="0">
            <a:noAutofit/>
          </a:bodyPr>
          <a:lstStyle/>
          <a:p>
            <a:pPr>
              <a:buClr>
                <a:srgbClr val="000000"/>
              </a:buClr>
            </a:pPr>
            <a:r>
              <a:rPr lang="en" sz="2200" b="1" kern="0">
                <a:solidFill>
                  <a:srgbClr val="000000"/>
                </a:solidFill>
                <a:latin typeface="Open Sans"/>
                <a:ea typeface="Open Sans"/>
                <a:cs typeface="Open Sans"/>
                <a:sym typeface="Open Sans"/>
              </a:rPr>
              <a:t>Fall 2016</a:t>
            </a:r>
            <a:endParaRPr sz="2200" b="1" kern="0">
              <a:solidFill>
                <a:srgbClr val="000000"/>
              </a:solidFill>
              <a:latin typeface="Open Sans"/>
              <a:ea typeface="Open Sans"/>
              <a:cs typeface="Open Sans"/>
              <a:sym typeface="Open Sans"/>
            </a:endParaRPr>
          </a:p>
          <a:p>
            <a:pPr>
              <a:buClr>
                <a:srgbClr val="000000"/>
              </a:buClr>
            </a:pPr>
            <a:r>
              <a:rPr lang="en" sz="2200" b="1" kern="0">
                <a:solidFill>
                  <a:srgbClr val="000000"/>
                </a:solidFill>
                <a:latin typeface="Open Sans"/>
                <a:ea typeface="Open Sans"/>
                <a:cs typeface="Open Sans"/>
                <a:sym typeface="Open Sans"/>
              </a:rPr>
              <a:t>A Systemic Approach to Assessment and Competency Based Learning Grading</a:t>
            </a:r>
            <a:endParaRPr sz="2200" b="1" kern="0">
              <a:solidFill>
                <a:srgbClr val="000000"/>
              </a:solidFill>
              <a:latin typeface="Open Sans"/>
              <a:ea typeface="Open Sans"/>
              <a:cs typeface="Open Sans"/>
              <a:sym typeface="Open Sans"/>
            </a:endParaRPr>
          </a:p>
        </p:txBody>
      </p:sp>
      <p:sp>
        <p:nvSpPr>
          <p:cNvPr id="812" name="Shape 812"/>
          <p:cNvSpPr txBox="1"/>
          <p:nvPr/>
        </p:nvSpPr>
        <p:spPr>
          <a:xfrm>
            <a:off x="18096500" y="7829379"/>
            <a:ext cx="2925440" cy="1073830"/>
          </a:xfrm>
          <a:prstGeom prst="rect">
            <a:avLst/>
          </a:prstGeom>
          <a:noFill/>
          <a:ln>
            <a:noFill/>
          </a:ln>
        </p:spPr>
        <p:txBody>
          <a:bodyPr spcFirstLastPara="1" wrap="square" lIns="76750" tIns="38400" rIns="76750" bIns="38400" anchor="t" anchorCtr="0">
            <a:noAutofit/>
          </a:bodyPr>
          <a:lstStyle/>
          <a:p>
            <a:pPr>
              <a:buClr>
                <a:srgbClr val="000000"/>
              </a:buClr>
            </a:pPr>
            <a:r>
              <a:rPr lang="en" sz="2200" b="1" kern="0">
                <a:solidFill>
                  <a:srgbClr val="000000"/>
                </a:solidFill>
                <a:latin typeface="Open Sans"/>
                <a:ea typeface="Open Sans"/>
                <a:cs typeface="Open Sans"/>
                <a:sym typeface="Open Sans"/>
              </a:rPr>
              <a:t>Winter 2017</a:t>
            </a:r>
            <a:endParaRPr sz="2200" b="1" kern="0">
              <a:solidFill>
                <a:srgbClr val="000000"/>
              </a:solidFill>
              <a:latin typeface="Open Sans"/>
              <a:ea typeface="Open Sans"/>
              <a:cs typeface="Open Sans"/>
              <a:sym typeface="Open Sans"/>
            </a:endParaRPr>
          </a:p>
          <a:p>
            <a:pPr>
              <a:buClr>
                <a:srgbClr val="000000"/>
              </a:buClr>
            </a:pPr>
            <a:r>
              <a:rPr lang="en" sz="2200" b="1" kern="0">
                <a:solidFill>
                  <a:srgbClr val="000000"/>
                </a:solidFill>
                <a:latin typeface="Open Sans"/>
                <a:ea typeface="Open Sans"/>
                <a:cs typeface="Open Sans"/>
                <a:sym typeface="Open Sans"/>
              </a:rPr>
              <a:t>Creating Instructional Protocols for Classroom Implementation of CBL</a:t>
            </a:r>
            <a:endParaRPr sz="2200" b="1" kern="0">
              <a:solidFill>
                <a:srgbClr val="000000"/>
              </a:solidFill>
              <a:latin typeface="Open Sans"/>
              <a:ea typeface="Open Sans"/>
              <a:cs typeface="Open Sans"/>
              <a:sym typeface="Open Sans"/>
            </a:endParaRPr>
          </a:p>
        </p:txBody>
      </p:sp>
      <p:sp>
        <p:nvSpPr>
          <p:cNvPr id="813" name="Shape 813"/>
          <p:cNvSpPr/>
          <p:nvPr/>
        </p:nvSpPr>
        <p:spPr>
          <a:xfrm rot="10800000">
            <a:off x="18066956" y="7443799"/>
            <a:ext cx="465160" cy="401002"/>
          </a:xfrm>
          <a:prstGeom prst="triangle">
            <a:avLst>
              <a:gd name="adj" fmla="val 50000"/>
            </a:avLst>
          </a:prstGeom>
          <a:solidFill>
            <a:srgbClr val="47B289"/>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pic>
        <p:nvPicPr>
          <p:cNvPr id="814" name="Shape 814" descr="FPS Logo Presentations.png"/>
          <p:cNvPicPr preferRelativeResize="0"/>
          <p:nvPr/>
        </p:nvPicPr>
        <p:blipFill rotWithShape="1">
          <a:blip r:embed="rId6">
            <a:alphaModFix/>
          </a:blip>
          <a:srcRect/>
          <a:stretch/>
        </p:blipFill>
        <p:spPr>
          <a:xfrm>
            <a:off x="3374031" y="11803204"/>
            <a:ext cx="3242010" cy="1235052"/>
          </a:xfrm>
          <a:prstGeom prst="rect">
            <a:avLst/>
          </a:prstGeom>
          <a:noFill/>
          <a:ln>
            <a:noFill/>
          </a:ln>
        </p:spPr>
      </p:pic>
      <p:pic>
        <p:nvPicPr>
          <p:cNvPr id="815" name="Shape 815"/>
          <p:cNvPicPr preferRelativeResize="0"/>
          <p:nvPr/>
        </p:nvPicPr>
        <p:blipFill rotWithShape="1">
          <a:blip r:embed="rId7">
            <a:alphaModFix/>
          </a:blip>
          <a:srcRect/>
          <a:stretch/>
        </p:blipFill>
        <p:spPr>
          <a:xfrm rot="3">
            <a:off x="5931279" y="3043967"/>
            <a:ext cx="3358202" cy="2486218"/>
          </a:xfrm>
          <a:prstGeom prst="rect">
            <a:avLst/>
          </a:prstGeom>
          <a:noFill/>
          <a:ln>
            <a:noFill/>
          </a:ln>
        </p:spPr>
      </p:pic>
      <p:pic>
        <p:nvPicPr>
          <p:cNvPr id="816" name="Shape 816"/>
          <p:cNvPicPr preferRelativeResize="0"/>
          <p:nvPr/>
        </p:nvPicPr>
        <p:blipFill rotWithShape="1">
          <a:blip r:embed="rId8">
            <a:alphaModFix/>
          </a:blip>
          <a:srcRect/>
          <a:stretch/>
        </p:blipFill>
        <p:spPr>
          <a:xfrm>
            <a:off x="4358179" y="8702604"/>
            <a:ext cx="2671950" cy="1143248"/>
          </a:xfrm>
          <a:prstGeom prst="rect">
            <a:avLst/>
          </a:prstGeom>
          <a:noFill/>
          <a:ln>
            <a:noFill/>
          </a:ln>
        </p:spPr>
      </p:pic>
      <p:pic>
        <p:nvPicPr>
          <p:cNvPr id="817" name="Shape 817"/>
          <p:cNvPicPr preferRelativeResize="0"/>
          <p:nvPr/>
        </p:nvPicPr>
        <p:blipFill rotWithShape="1">
          <a:blip r:embed="rId9">
            <a:alphaModFix/>
          </a:blip>
          <a:srcRect/>
          <a:stretch/>
        </p:blipFill>
        <p:spPr>
          <a:xfrm>
            <a:off x="7475803" y="9787003"/>
            <a:ext cx="2991702" cy="1192378"/>
          </a:xfrm>
          <a:prstGeom prst="rect">
            <a:avLst/>
          </a:prstGeom>
          <a:noFill/>
          <a:ln>
            <a:noFill/>
          </a:ln>
        </p:spPr>
      </p:pic>
      <p:pic>
        <p:nvPicPr>
          <p:cNvPr id="818" name="Shape 818"/>
          <p:cNvPicPr preferRelativeResize="0"/>
          <p:nvPr/>
        </p:nvPicPr>
        <p:blipFill rotWithShape="1">
          <a:blip r:embed="rId10">
            <a:alphaModFix/>
          </a:blip>
          <a:srcRect/>
          <a:stretch/>
        </p:blipFill>
        <p:spPr>
          <a:xfrm>
            <a:off x="11333805" y="7890098"/>
            <a:ext cx="2671950" cy="1802076"/>
          </a:xfrm>
          <a:prstGeom prst="rect">
            <a:avLst/>
          </a:prstGeom>
          <a:noFill/>
          <a:ln>
            <a:noFill/>
          </a:ln>
        </p:spPr>
      </p:pic>
      <p:pic>
        <p:nvPicPr>
          <p:cNvPr id="819" name="Shape 819"/>
          <p:cNvPicPr preferRelativeResize="0"/>
          <p:nvPr/>
        </p:nvPicPr>
        <p:blipFill rotWithShape="1">
          <a:blip r:embed="rId11">
            <a:alphaModFix/>
          </a:blip>
          <a:srcRect/>
          <a:stretch/>
        </p:blipFill>
        <p:spPr>
          <a:xfrm>
            <a:off x="14815550" y="1714584"/>
            <a:ext cx="2471016" cy="2450788"/>
          </a:xfrm>
          <a:prstGeom prst="rect">
            <a:avLst/>
          </a:prstGeom>
          <a:noFill/>
          <a:ln>
            <a:noFill/>
          </a:ln>
        </p:spPr>
      </p:pic>
      <p:sp>
        <p:nvSpPr>
          <p:cNvPr id="2" name="TextBox 1"/>
          <p:cNvSpPr txBox="1"/>
          <p:nvPr/>
        </p:nvSpPr>
        <p:spPr>
          <a:xfrm>
            <a:off x="15292166" y="12420731"/>
            <a:ext cx="5545108" cy="646331"/>
          </a:xfrm>
          <a:prstGeom prst="rect">
            <a:avLst/>
          </a:prstGeom>
          <a:noFill/>
        </p:spPr>
        <p:txBody>
          <a:bodyPr wrap="none" rtlCol="0">
            <a:spAutoFit/>
          </a:bodyPr>
          <a:lstStyle/>
          <a:p>
            <a:r>
              <a:rPr lang="en-US">
                <a:solidFill>
                  <a:srgbClr val="000000"/>
                </a:solidFill>
                <a:latin typeface="Arial"/>
              </a:rPr>
              <a:t>Driver: Instructional Model</a:t>
            </a:r>
          </a:p>
        </p:txBody>
      </p:sp>
    </p:spTree>
    <p:extLst>
      <p:ext uri="{BB962C8B-B14F-4D97-AF65-F5344CB8AC3E}">
        <p14:creationId xmlns:p14="http://schemas.microsoft.com/office/powerpoint/2010/main" val="1389075528"/>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1136339" y="816744"/>
            <a:ext cx="22028800" cy="2079200"/>
          </a:xfrm>
          <a:prstGeom prst="rect">
            <a:avLst/>
          </a:prstGeom>
        </p:spPr>
        <p:txBody>
          <a:bodyPr vert="horz" lIns="243773" tIns="243773" rIns="243773" bIns="243773" rtlCol="0" anchor="ctr" anchorCtr="0">
            <a:noAutofit/>
          </a:bodyPr>
          <a:lstStyle/>
          <a:p>
            <a:pPr algn="l">
              <a:buClr>
                <a:schemeClr val="accent1"/>
              </a:buClr>
              <a:buSzPct val="25000"/>
            </a:pPr>
            <a:r>
              <a:rPr lang="en" sz="9600" dirty="0">
                <a:solidFill>
                  <a:srgbClr val="121797"/>
                </a:solidFill>
                <a:latin typeface="Rokkitt"/>
                <a:ea typeface="Rokkitt"/>
                <a:cs typeface="Rokkitt"/>
                <a:sym typeface="Rokkitt"/>
              </a:rPr>
              <a:t>Competency Based Learning</a:t>
            </a:r>
          </a:p>
        </p:txBody>
      </p:sp>
      <p:sp>
        <p:nvSpPr>
          <p:cNvPr id="89" name="Shape 89"/>
          <p:cNvSpPr txBox="1">
            <a:spLocks noGrp="1"/>
          </p:cNvSpPr>
          <p:nvPr>
            <p:ph type="body" idx="1"/>
          </p:nvPr>
        </p:nvSpPr>
        <p:spPr>
          <a:xfrm>
            <a:off x="1219200" y="3505200"/>
            <a:ext cx="21945600" cy="8747200"/>
          </a:xfrm>
          <a:prstGeom prst="rect">
            <a:avLst/>
          </a:prstGeom>
        </p:spPr>
        <p:txBody>
          <a:bodyPr vert="horz" lIns="243773" tIns="243773" rIns="243773" bIns="243773" rtlCol="0" anchor="t" anchorCtr="0">
            <a:noAutofit/>
          </a:bodyPr>
          <a:lstStyle/>
          <a:p>
            <a:pPr marL="609528" indent="-609528" algn="ctr">
              <a:spcBef>
                <a:spcPts val="0"/>
              </a:spcBef>
              <a:buSzPct val="75000"/>
              <a:buFont typeface="Noto Sans Symbols"/>
            </a:pPr>
            <a:r>
              <a:rPr lang="en" sz="7467">
                <a:solidFill>
                  <a:schemeClr val="dk1"/>
                </a:solidFill>
                <a:latin typeface="Rokkitt"/>
                <a:ea typeface="Rokkitt"/>
                <a:cs typeface="Rokkitt"/>
                <a:sym typeface="Rokkitt"/>
              </a:rPr>
              <a:t> Refers to systems of instruction, assessment, grading, and academic reporting that are based on students demonstrating that they have learned the knowledge and skills they are expected to learn as they progress through their education.</a:t>
            </a:r>
          </a:p>
        </p:txBody>
      </p:sp>
      <p:sp>
        <p:nvSpPr>
          <p:cNvPr id="2" name="TextBox 1"/>
          <p:cNvSpPr txBox="1"/>
          <p:nvPr/>
        </p:nvSpPr>
        <p:spPr>
          <a:xfrm>
            <a:off x="16720982" y="11403851"/>
            <a:ext cx="6786909" cy="1015663"/>
          </a:xfrm>
          <a:prstGeom prst="rect">
            <a:avLst/>
          </a:prstGeom>
          <a:noFill/>
        </p:spPr>
        <p:txBody>
          <a:bodyPr wrap="none" rtlCol="0">
            <a:spAutoFit/>
          </a:bodyPr>
          <a:lstStyle/>
          <a:p>
            <a:r>
              <a:rPr lang="en-US" sz="6000" b="1" dirty="0">
                <a:solidFill>
                  <a:srgbClr val="FF0000"/>
                </a:solidFill>
              </a:rPr>
              <a:t>Instructional Models </a:t>
            </a:r>
          </a:p>
        </p:txBody>
      </p:sp>
    </p:spTree>
    <p:extLst>
      <p:ext uri="{BB962C8B-B14F-4D97-AF65-F5344CB8AC3E}">
        <p14:creationId xmlns:p14="http://schemas.microsoft.com/office/powerpoint/2010/main" val="28899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1136339" y="816744"/>
            <a:ext cx="22028800" cy="2079200"/>
          </a:xfrm>
          <a:prstGeom prst="rect">
            <a:avLst/>
          </a:prstGeom>
        </p:spPr>
        <p:txBody>
          <a:bodyPr vert="horz" lIns="243773" tIns="243773" rIns="243773" bIns="243773" rtlCol="0" anchor="ctr" anchorCtr="0">
            <a:noAutofit/>
          </a:bodyPr>
          <a:lstStyle/>
          <a:p>
            <a:pPr algn="l">
              <a:buClr>
                <a:schemeClr val="dk1"/>
              </a:buClr>
              <a:buSzPct val="30555"/>
            </a:pPr>
            <a:r>
              <a:rPr lang="en" sz="9600" dirty="0">
                <a:solidFill>
                  <a:srgbClr val="121797"/>
                </a:solidFill>
                <a:latin typeface="Rokkitt"/>
                <a:ea typeface="Rokkitt"/>
                <a:cs typeface="Rokkitt"/>
                <a:sym typeface="Rokkitt"/>
              </a:rPr>
              <a:t>Competency Based Learning</a:t>
            </a:r>
          </a:p>
        </p:txBody>
      </p:sp>
      <p:sp>
        <p:nvSpPr>
          <p:cNvPr id="95" name="Shape 95"/>
          <p:cNvSpPr txBox="1">
            <a:spLocks noGrp="1"/>
          </p:cNvSpPr>
          <p:nvPr>
            <p:ph type="body" idx="1"/>
          </p:nvPr>
        </p:nvSpPr>
        <p:spPr>
          <a:xfrm>
            <a:off x="1136339" y="2938851"/>
            <a:ext cx="21945600" cy="9849600"/>
          </a:xfrm>
          <a:prstGeom prst="rect">
            <a:avLst/>
          </a:prstGeom>
        </p:spPr>
        <p:txBody>
          <a:bodyPr vert="horz" lIns="243773" tIns="243773" rIns="243773" bIns="243773" rtlCol="0" anchor="t" anchorCtr="0">
            <a:noAutofit/>
          </a:bodyPr>
          <a:lstStyle/>
          <a:p>
            <a:pPr marL="609528" indent="-609528" algn="ctr">
              <a:spcBef>
                <a:spcPts val="0"/>
              </a:spcBef>
              <a:buSzPct val="75000"/>
              <a:buFont typeface="Noto Sans Symbols"/>
            </a:pPr>
            <a:r>
              <a:rPr lang="en" sz="8000" dirty="0">
                <a:latin typeface="Rokkitt"/>
                <a:ea typeface="Rokkitt"/>
                <a:cs typeface="Rokkitt"/>
                <a:sym typeface="Rokkitt"/>
              </a:rPr>
              <a:t>In public schools, competency-based systems use state </a:t>
            </a:r>
            <a:r>
              <a:rPr lang="en" sz="8000" dirty="0">
                <a:solidFill>
                  <a:srgbClr val="7F7F7F"/>
                </a:solidFill>
                <a:latin typeface="Rokkitt"/>
                <a:ea typeface="Rokkitt"/>
                <a:cs typeface="Rokkitt"/>
                <a:sym typeface="Rokkitt"/>
              </a:rPr>
              <a:t>and national </a:t>
            </a:r>
            <a:r>
              <a:rPr lang="en" sz="8000" u="sng" dirty="0">
                <a:solidFill>
                  <a:schemeClr val="accent5"/>
                </a:solidFill>
                <a:latin typeface="Rokkitt"/>
                <a:ea typeface="Rokkitt"/>
                <a:cs typeface="Rokkitt"/>
                <a:sym typeface="Rokkitt"/>
                <a:hlinkClick r:id="rId3"/>
              </a:rPr>
              <a:t>learning standards</a:t>
            </a:r>
            <a:r>
              <a:rPr lang="en" sz="8000" dirty="0">
                <a:latin typeface="Rokkitt"/>
                <a:ea typeface="Rokkitt"/>
                <a:cs typeface="Rokkitt"/>
                <a:sym typeface="Rokkitt"/>
              </a:rPr>
              <a:t> to determine academic expectations and define “competency” and “</a:t>
            </a:r>
            <a:r>
              <a:rPr lang="en" sz="8000" u="sng" dirty="0">
                <a:solidFill>
                  <a:schemeClr val="accent5"/>
                </a:solidFill>
                <a:latin typeface="Rokkitt"/>
                <a:ea typeface="Rokkitt"/>
                <a:cs typeface="Rokkitt"/>
                <a:sym typeface="Rokkitt"/>
                <a:hlinkClick r:id="rId4"/>
              </a:rPr>
              <a:t>proficiency</a:t>
            </a:r>
            <a:r>
              <a:rPr lang="en" sz="8000" dirty="0">
                <a:latin typeface="Rokkitt"/>
                <a:ea typeface="Rokkitt"/>
                <a:cs typeface="Rokkitt"/>
                <a:sym typeface="Rokkitt"/>
              </a:rPr>
              <a:t>” in a given course, subject area, or grade.</a:t>
            </a:r>
          </a:p>
          <a:p>
            <a:pPr marL="609528" indent="-609528" algn="ctr">
              <a:spcBef>
                <a:spcPts val="5333"/>
              </a:spcBef>
              <a:buSzPct val="75000"/>
              <a:buFont typeface="Noto Sans Symbols"/>
            </a:pPr>
            <a:r>
              <a:rPr lang="en" sz="8000" dirty="0">
                <a:latin typeface="Rokkitt"/>
                <a:ea typeface="Rokkitt"/>
                <a:cs typeface="Rokkitt"/>
                <a:sym typeface="Rokkitt"/>
              </a:rPr>
              <a:t>Competency with proficiency… </a:t>
            </a:r>
          </a:p>
        </p:txBody>
      </p:sp>
      <p:sp>
        <p:nvSpPr>
          <p:cNvPr id="4" name="TextBox 3"/>
          <p:cNvSpPr txBox="1"/>
          <p:nvPr/>
        </p:nvSpPr>
        <p:spPr>
          <a:xfrm>
            <a:off x="17260732" y="11911851"/>
            <a:ext cx="6786909" cy="1015663"/>
          </a:xfrm>
          <a:prstGeom prst="rect">
            <a:avLst/>
          </a:prstGeom>
          <a:noFill/>
        </p:spPr>
        <p:txBody>
          <a:bodyPr wrap="none" rtlCol="0">
            <a:spAutoFit/>
          </a:bodyPr>
          <a:lstStyle/>
          <a:p>
            <a:r>
              <a:rPr lang="en-US" sz="6000" b="1" dirty="0">
                <a:solidFill>
                  <a:srgbClr val="FF0000"/>
                </a:solidFill>
              </a:rPr>
              <a:t>Instructional Models </a:t>
            </a:r>
          </a:p>
        </p:txBody>
      </p:sp>
    </p:spTree>
    <p:extLst>
      <p:ext uri="{BB962C8B-B14F-4D97-AF65-F5344CB8AC3E}">
        <p14:creationId xmlns:p14="http://schemas.microsoft.com/office/powerpoint/2010/main" val="387338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 y="921025"/>
            <a:ext cx="7488432" cy="1221802"/>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1095486" y="883877"/>
            <a:ext cx="6451942" cy="677108"/>
          </a:xfrm>
          <a:prstGeom prst="rect">
            <a:avLst/>
          </a:prstGeom>
          <a:noFill/>
        </p:spPr>
        <p:txBody>
          <a:bodyPr wrap="square" rtlCol="0">
            <a:spAutoFit/>
          </a:bodyPr>
          <a:lstStyle/>
          <a:p>
            <a:r>
              <a:rPr lang="en-US" sz="3800" dirty="0">
                <a:solidFill>
                  <a:schemeClr val="bg1"/>
                </a:solidFill>
                <a:latin typeface="Open Sans" panose="020B0606030504020204" pitchFamily="34" charset="0"/>
                <a:ea typeface="Open Sans" panose="020B0606030504020204" pitchFamily="34" charset="0"/>
                <a:cs typeface="Open Sans" panose="020B0606030504020204" pitchFamily="34" charset="0"/>
              </a:rPr>
              <a:t>FRASER’S CBL FRAMEWORK</a:t>
            </a:r>
          </a:p>
        </p:txBody>
      </p:sp>
      <p:sp>
        <p:nvSpPr>
          <p:cNvPr id="54" name="Teardrop 53"/>
          <p:cNvSpPr/>
          <p:nvPr/>
        </p:nvSpPr>
        <p:spPr>
          <a:xfrm rot="18791714">
            <a:off x="2397253" y="7631076"/>
            <a:ext cx="2383953" cy="2383953"/>
          </a:xfrm>
          <a:prstGeom prst="teardrop">
            <a:avLst/>
          </a:prstGeom>
          <a:solidFill>
            <a:srgbClr val="D1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ardrop 56"/>
          <p:cNvSpPr/>
          <p:nvPr/>
        </p:nvSpPr>
        <p:spPr>
          <a:xfrm rot="8100000">
            <a:off x="2396416" y="4033814"/>
            <a:ext cx="2383953" cy="2383953"/>
          </a:xfrm>
          <a:prstGeom prst="teardrop">
            <a:avLst/>
          </a:prstGeom>
          <a:solidFill>
            <a:srgbClr val="13C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ardrop 58"/>
          <p:cNvSpPr/>
          <p:nvPr/>
        </p:nvSpPr>
        <p:spPr>
          <a:xfrm rot="13500000">
            <a:off x="4284176" y="5920637"/>
            <a:ext cx="2383953" cy="2383953"/>
          </a:xfrm>
          <a:prstGeom prst="teardrop">
            <a:avLst/>
          </a:prstGeom>
          <a:solidFill>
            <a:srgbClr val="47B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ardrop 59"/>
          <p:cNvSpPr/>
          <p:nvPr/>
        </p:nvSpPr>
        <p:spPr>
          <a:xfrm rot="2700000">
            <a:off x="508656" y="5920638"/>
            <a:ext cx="2383953" cy="2383953"/>
          </a:xfrm>
          <a:prstGeom prst="teardrop">
            <a:avLst/>
          </a:prstGeom>
          <a:solidFill>
            <a:srgbClr val="E5B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stretch>
            <a:fillRect/>
          </a:stretch>
        </p:blipFill>
        <p:spPr>
          <a:xfrm>
            <a:off x="1228845" y="6588665"/>
            <a:ext cx="943574" cy="1015237"/>
          </a:xfrm>
          <a:prstGeom prst="rect">
            <a:avLst/>
          </a:prstGeom>
        </p:spPr>
      </p:pic>
      <p:pic>
        <p:nvPicPr>
          <p:cNvPr id="8" name="Picture 7"/>
          <p:cNvPicPr>
            <a:picLocks noChangeAspect="1"/>
          </p:cNvPicPr>
          <p:nvPr/>
        </p:nvPicPr>
        <p:blipFill>
          <a:blip r:embed="rId4"/>
          <a:stretch>
            <a:fillRect/>
          </a:stretch>
        </p:blipFill>
        <p:spPr>
          <a:xfrm>
            <a:off x="2938349" y="4845062"/>
            <a:ext cx="1332744" cy="892572"/>
          </a:xfrm>
          <a:prstGeom prst="rect">
            <a:avLst/>
          </a:prstGeom>
        </p:spPr>
      </p:pic>
      <p:pic>
        <p:nvPicPr>
          <p:cNvPr id="9" name="Picture 8"/>
          <p:cNvPicPr>
            <a:picLocks noChangeAspect="1"/>
          </p:cNvPicPr>
          <p:nvPr/>
        </p:nvPicPr>
        <p:blipFill>
          <a:blip r:embed="rId5"/>
          <a:stretch>
            <a:fillRect/>
          </a:stretch>
        </p:blipFill>
        <p:spPr>
          <a:xfrm>
            <a:off x="3155967" y="8429362"/>
            <a:ext cx="864849" cy="1007016"/>
          </a:xfrm>
          <a:prstGeom prst="rect">
            <a:avLst/>
          </a:prstGeom>
        </p:spPr>
      </p:pic>
      <p:pic>
        <p:nvPicPr>
          <p:cNvPr id="10" name="Picture 9"/>
          <p:cNvPicPr>
            <a:picLocks noChangeAspect="1"/>
          </p:cNvPicPr>
          <p:nvPr/>
        </p:nvPicPr>
        <p:blipFill>
          <a:blip r:embed="rId6"/>
          <a:stretch>
            <a:fillRect/>
          </a:stretch>
        </p:blipFill>
        <p:spPr>
          <a:xfrm>
            <a:off x="4971219" y="6574011"/>
            <a:ext cx="1031646" cy="1031646"/>
          </a:xfrm>
          <a:prstGeom prst="rect">
            <a:avLst/>
          </a:prstGeom>
        </p:spPr>
      </p:pic>
      <p:sp>
        <p:nvSpPr>
          <p:cNvPr id="72" name="TextBox 71"/>
          <p:cNvSpPr txBox="1"/>
          <p:nvPr/>
        </p:nvSpPr>
        <p:spPr>
          <a:xfrm>
            <a:off x="7488433" y="3195578"/>
            <a:ext cx="15239148" cy="7478970"/>
          </a:xfrm>
          <a:prstGeom prst="rect">
            <a:avLst/>
          </a:prstGeom>
          <a:noFill/>
        </p:spPr>
        <p:txBody>
          <a:bodyPr wrap="square" rtlCol="0">
            <a:spAutoFit/>
          </a:bodyPr>
          <a:lstStyle/>
          <a:p>
            <a:r>
              <a:rPr lang="en-US" sz="4800" dirty="0">
                <a:solidFill>
                  <a:srgbClr val="121797"/>
                </a:solidFill>
                <a:latin typeface="Open Sans" panose="020B0606030504020204" pitchFamily="34" charset="0"/>
                <a:ea typeface="Open Sans" panose="020B0606030504020204" pitchFamily="34" charset="0"/>
                <a:cs typeface="Open Sans" panose="020B0606030504020204" pitchFamily="34" charset="0"/>
              </a:rPr>
              <a:t>For each discipline (Math, Science, ELA, Social Studies, Foreign Language, and Electives), we identify the standards, skills, content, macro and micro concepts, and enduring understandings by grade band (district) and unit (grade). </a:t>
            </a:r>
          </a:p>
          <a:p>
            <a:endParaRPr lang="en-US" sz="4800" dirty="0">
              <a:solidFill>
                <a:srgbClr val="121797"/>
              </a:solidFill>
              <a:latin typeface="Open Sans" panose="020B0606030504020204" pitchFamily="34" charset="0"/>
              <a:ea typeface="Open Sans" panose="020B0606030504020204" pitchFamily="34" charset="0"/>
              <a:cs typeface="Open Sans" panose="020B0606030504020204" pitchFamily="34" charset="0"/>
            </a:endParaRPr>
          </a:p>
          <a:p>
            <a:pPr marL="685800" indent="-685800" algn="ctr">
              <a:buFont typeface="Wingdings" charset="2"/>
              <a:buChar char="u"/>
            </a:pPr>
            <a:r>
              <a:rPr lang="en-US" sz="4800" dirty="0">
                <a:solidFill>
                  <a:srgbClr val="121797"/>
                </a:solidFill>
                <a:latin typeface="Open Sans" panose="020B0606030504020204" pitchFamily="34" charset="0"/>
                <a:ea typeface="Open Sans" panose="020B0606030504020204" pitchFamily="34" charset="0"/>
                <a:cs typeface="Open Sans" panose="020B0606030504020204" pitchFamily="34" charset="0"/>
              </a:rPr>
              <a:t> K-2</a:t>
            </a:r>
          </a:p>
          <a:p>
            <a:pPr marL="685800" indent="-685800" algn="ctr">
              <a:buFont typeface="Wingdings" charset="2"/>
              <a:buChar char="u"/>
            </a:pPr>
            <a:r>
              <a:rPr lang="en-US" sz="4800" dirty="0">
                <a:solidFill>
                  <a:srgbClr val="121797"/>
                </a:solidFill>
                <a:latin typeface="Open Sans" panose="020B0606030504020204" pitchFamily="34" charset="0"/>
                <a:ea typeface="Open Sans" panose="020B0606030504020204" pitchFamily="34" charset="0"/>
                <a:cs typeface="Open Sans" panose="020B0606030504020204" pitchFamily="34" charset="0"/>
              </a:rPr>
              <a:t> 3-5</a:t>
            </a:r>
          </a:p>
          <a:p>
            <a:pPr marL="685800" indent="-685800" algn="ctr">
              <a:buFont typeface="Wingdings" charset="2"/>
              <a:buChar char="u"/>
            </a:pPr>
            <a:r>
              <a:rPr lang="en-US" sz="4800" dirty="0">
                <a:solidFill>
                  <a:srgbClr val="121797"/>
                </a:solidFill>
                <a:latin typeface="Open Sans" panose="020B0606030504020204" pitchFamily="34" charset="0"/>
                <a:ea typeface="Open Sans" panose="020B0606030504020204" pitchFamily="34" charset="0"/>
                <a:cs typeface="Open Sans" panose="020B0606030504020204" pitchFamily="34" charset="0"/>
              </a:rPr>
              <a:t> 6-8</a:t>
            </a:r>
          </a:p>
          <a:p>
            <a:pPr marL="685800" indent="-685800" algn="ctr">
              <a:buFont typeface="Wingdings" charset="2"/>
              <a:buChar char="u"/>
            </a:pPr>
            <a:r>
              <a:rPr lang="en-US" sz="4800" dirty="0">
                <a:solidFill>
                  <a:srgbClr val="121797"/>
                </a:solidFill>
                <a:latin typeface="Open Sans" panose="020B0606030504020204" pitchFamily="34" charset="0"/>
                <a:ea typeface="Open Sans" panose="020B0606030504020204" pitchFamily="34" charset="0"/>
                <a:cs typeface="Open Sans" panose="020B0606030504020204" pitchFamily="34" charset="0"/>
              </a:rPr>
              <a:t>9-12</a:t>
            </a:r>
          </a:p>
        </p:txBody>
      </p:sp>
      <p:sp>
        <p:nvSpPr>
          <p:cNvPr id="13" name="TextBox 12"/>
          <p:cNvSpPr txBox="1"/>
          <p:nvPr/>
        </p:nvSpPr>
        <p:spPr>
          <a:xfrm>
            <a:off x="16720982" y="11753101"/>
            <a:ext cx="6786909" cy="1015663"/>
          </a:xfrm>
          <a:prstGeom prst="rect">
            <a:avLst/>
          </a:prstGeom>
          <a:noFill/>
        </p:spPr>
        <p:txBody>
          <a:bodyPr wrap="none" rtlCol="0">
            <a:spAutoFit/>
          </a:bodyPr>
          <a:lstStyle/>
          <a:p>
            <a:r>
              <a:rPr lang="en-US" sz="6000" b="1" dirty="0">
                <a:solidFill>
                  <a:srgbClr val="FF0000"/>
                </a:solidFill>
              </a:rPr>
              <a:t>Instructional Models </a:t>
            </a:r>
          </a:p>
        </p:txBody>
      </p:sp>
    </p:spTree>
    <p:extLst>
      <p:ext uri="{BB962C8B-B14F-4D97-AF65-F5344CB8AC3E}">
        <p14:creationId xmlns:p14="http://schemas.microsoft.com/office/powerpoint/2010/main" val="410048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90286" y="449311"/>
            <a:ext cx="8515349" cy="1437545"/>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544286" y="738735"/>
            <a:ext cx="7994993" cy="677108"/>
          </a:xfrm>
          <a:prstGeom prst="rect">
            <a:avLst/>
          </a:prstGeom>
          <a:noFill/>
        </p:spPr>
        <p:txBody>
          <a:bodyPr wrap="square" rtlCol="0">
            <a:spAutoFit/>
          </a:bodyPr>
          <a:lstStyle/>
          <a:p>
            <a:r>
              <a:rPr lang="en-US" sz="3800" dirty="0">
                <a:solidFill>
                  <a:schemeClr val="bg1"/>
                </a:solidFill>
                <a:latin typeface="Open Sans" panose="020B0606030504020204" pitchFamily="34" charset="0"/>
                <a:ea typeface="Open Sans" panose="020B0606030504020204" pitchFamily="34" charset="0"/>
                <a:cs typeface="Open Sans" panose="020B0606030504020204" pitchFamily="34" charset="0"/>
              </a:rPr>
              <a:t>FRASER’S CBL FRAMEWORK, CONT.</a:t>
            </a:r>
          </a:p>
        </p:txBody>
      </p:sp>
      <p:sp>
        <p:nvSpPr>
          <p:cNvPr id="54" name="Teardrop 53"/>
          <p:cNvSpPr/>
          <p:nvPr/>
        </p:nvSpPr>
        <p:spPr>
          <a:xfrm rot="18791714">
            <a:off x="2397253" y="7808295"/>
            <a:ext cx="2383953" cy="2383953"/>
          </a:xfrm>
          <a:prstGeom prst="teardrop">
            <a:avLst/>
          </a:prstGeom>
          <a:solidFill>
            <a:srgbClr val="D1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ardrop 56"/>
          <p:cNvSpPr/>
          <p:nvPr/>
        </p:nvSpPr>
        <p:spPr>
          <a:xfrm rot="8100000">
            <a:off x="2396416" y="4033814"/>
            <a:ext cx="2383953" cy="2383953"/>
          </a:xfrm>
          <a:prstGeom prst="teardrop">
            <a:avLst/>
          </a:prstGeom>
          <a:solidFill>
            <a:srgbClr val="13C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ardrop 58"/>
          <p:cNvSpPr/>
          <p:nvPr/>
        </p:nvSpPr>
        <p:spPr>
          <a:xfrm rot="13500000">
            <a:off x="4284176" y="5920637"/>
            <a:ext cx="2383953" cy="2383953"/>
          </a:xfrm>
          <a:prstGeom prst="teardrop">
            <a:avLst/>
          </a:prstGeom>
          <a:solidFill>
            <a:srgbClr val="47B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ardrop 59"/>
          <p:cNvSpPr/>
          <p:nvPr/>
        </p:nvSpPr>
        <p:spPr>
          <a:xfrm rot="2700000">
            <a:off x="508656" y="5920638"/>
            <a:ext cx="2383953" cy="2383953"/>
          </a:xfrm>
          <a:prstGeom prst="teardrop">
            <a:avLst/>
          </a:prstGeom>
          <a:solidFill>
            <a:srgbClr val="E5B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stretch>
            <a:fillRect/>
          </a:stretch>
        </p:blipFill>
        <p:spPr>
          <a:xfrm>
            <a:off x="1228845" y="6588665"/>
            <a:ext cx="943574" cy="1015237"/>
          </a:xfrm>
          <a:prstGeom prst="rect">
            <a:avLst/>
          </a:prstGeom>
        </p:spPr>
      </p:pic>
      <p:pic>
        <p:nvPicPr>
          <p:cNvPr id="8" name="Picture 7"/>
          <p:cNvPicPr>
            <a:picLocks noChangeAspect="1"/>
          </p:cNvPicPr>
          <p:nvPr/>
        </p:nvPicPr>
        <p:blipFill>
          <a:blip r:embed="rId4"/>
          <a:stretch>
            <a:fillRect/>
          </a:stretch>
        </p:blipFill>
        <p:spPr>
          <a:xfrm>
            <a:off x="2938349" y="4845062"/>
            <a:ext cx="1332744" cy="892572"/>
          </a:xfrm>
          <a:prstGeom prst="rect">
            <a:avLst/>
          </a:prstGeom>
        </p:spPr>
      </p:pic>
      <p:pic>
        <p:nvPicPr>
          <p:cNvPr id="9" name="Picture 8"/>
          <p:cNvPicPr>
            <a:picLocks noChangeAspect="1"/>
          </p:cNvPicPr>
          <p:nvPr/>
        </p:nvPicPr>
        <p:blipFill>
          <a:blip r:embed="rId5"/>
          <a:stretch>
            <a:fillRect/>
          </a:stretch>
        </p:blipFill>
        <p:spPr>
          <a:xfrm>
            <a:off x="3155967" y="8429362"/>
            <a:ext cx="864849" cy="1007016"/>
          </a:xfrm>
          <a:prstGeom prst="rect">
            <a:avLst/>
          </a:prstGeom>
        </p:spPr>
      </p:pic>
      <p:pic>
        <p:nvPicPr>
          <p:cNvPr id="10" name="Picture 9"/>
          <p:cNvPicPr>
            <a:picLocks noChangeAspect="1"/>
          </p:cNvPicPr>
          <p:nvPr/>
        </p:nvPicPr>
        <p:blipFill>
          <a:blip r:embed="rId6"/>
          <a:stretch>
            <a:fillRect/>
          </a:stretch>
        </p:blipFill>
        <p:spPr>
          <a:xfrm>
            <a:off x="4971219" y="6574011"/>
            <a:ext cx="1031646" cy="1031646"/>
          </a:xfrm>
          <a:prstGeom prst="rect">
            <a:avLst/>
          </a:prstGeom>
        </p:spPr>
      </p:pic>
      <p:sp>
        <p:nvSpPr>
          <p:cNvPr id="72" name="TextBox 71"/>
          <p:cNvSpPr txBox="1"/>
          <p:nvPr/>
        </p:nvSpPr>
        <p:spPr>
          <a:xfrm>
            <a:off x="6917734" y="2030230"/>
            <a:ext cx="16475987" cy="9694962"/>
          </a:xfrm>
          <a:prstGeom prst="rect">
            <a:avLst/>
          </a:prstGeom>
          <a:noFill/>
        </p:spPr>
        <p:txBody>
          <a:bodyPr wrap="square" rtlCol="0">
            <a:spAutoFit/>
          </a:bodyPr>
          <a:lstStyle/>
          <a:p>
            <a: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District Level </a:t>
            </a:r>
            <a:r>
              <a:rPr lang="en-US" sz="4800" dirty="0">
                <a:solidFill>
                  <a:srgbClr val="121797"/>
                </a:solidFill>
                <a:latin typeface="Open Sans" panose="020B0606030504020204" pitchFamily="34" charset="0"/>
                <a:ea typeface="Open Sans" panose="020B0606030504020204" pitchFamily="34" charset="0"/>
                <a:cs typeface="Open Sans" panose="020B0606030504020204" pitchFamily="34" charset="0"/>
              </a:rPr>
              <a:t>– Overarching Goals </a:t>
            </a:r>
          </a:p>
          <a:p>
            <a:r>
              <a:rPr lang="en-US" sz="4800" dirty="0">
                <a:solidFill>
                  <a:srgbClr val="121797"/>
                </a:solidFill>
                <a:latin typeface="Open Sans" panose="020B0606030504020204" pitchFamily="34" charset="0"/>
                <a:ea typeface="Open Sans" panose="020B0606030504020204" pitchFamily="34" charset="0"/>
                <a:cs typeface="Open Sans" panose="020B0606030504020204" pitchFamily="34" charset="0"/>
              </a:rPr>
              <a:t>(What do we want a Fraser Graduate to know and be able to do?)</a:t>
            </a:r>
          </a:p>
          <a:p>
            <a:endParaRPr lang="en-US" sz="4800" dirty="0">
              <a:solidFill>
                <a:srgbClr val="121797"/>
              </a:solidFill>
              <a:latin typeface="Open Sans" panose="020B0606030504020204" pitchFamily="34" charset="0"/>
              <a:ea typeface="Open Sans" panose="020B0606030504020204" pitchFamily="34" charset="0"/>
              <a:cs typeface="Open Sans" panose="020B0606030504020204" pitchFamily="34" charset="0"/>
            </a:endParaRPr>
          </a:p>
          <a:p>
            <a: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Course/Grade Level </a:t>
            </a:r>
            <a:r>
              <a:rPr lang="en-US" sz="4800" dirty="0">
                <a:solidFill>
                  <a:srgbClr val="121797"/>
                </a:solidFill>
                <a:latin typeface="Open Sans" panose="020B0606030504020204" pitchFamily="34" charset="0"/>
                <a:ea typeface="Open Sans" panose="020B0606030504020204" pitchFamily="34" charset="0"/>
                <a:cs typeface="Open Sans" panose="020B0606030504020204" pitchFamily="34" charset="0"/>
              </a:rPr>
              <a:t>(Units of Instruction)</a:t>
            </a:r>
          </a:p>
          <a:p>
            <a:pPr marL="685800" indent="-685800">
              <a:buFont typeface="Wingdings" panose="05000000000000000000" pitchFamily="2" charset="2"/>
              <a:buChar char="ü"/>
            </a:pPr>
            <a:r>
              <a:rPr lang="en-US" sz="4800" dirty="0">
                <a:solidFill>
                  <a:srgbClr val="121797"/>
                </a:solidFill>
                <a:latin typeface="Open Sans" panose="020B0606030504020204" pitchFamily="34" charset="0"/>
                <a:ea typeface="Open Sans" panose="020B0606030504020204" pitchFamily="34" charset="0"/>
                <a:cs typeface="Open Sans" panose="020B0606030504020204" pitchFamily="34" charset="0"/>
              </a:rPr>
              <a:t>Content Competency </a:t>
            </a:r>
          </a:p>
          <a:p>
            <a:pPr marL="685800" indent="-685800">
              <a:buFont typeface="Wingdings" panose="05000000000000000000" pitchFamily="2" charset="2"/>
              <a:buChar char="ü"/>
            </a:pPr>
            <a:r>
              <a:rPr lang="en-US" sz="4800" dirty="0">
                <a:solidFill>
                  <a:srgbClr val="121797"/>
                </a:solidFill>
                <a:latin typeface="Open Sans" panose="020B0606030504020204" pitchFamily="34" charset="0"/>
                <a:ea typeface="Open Sans" panose="020B0606030504020204" pitchFamily="34" charset="0"/>
                <a:cs typeface="Open Sans" panose="020B0606030504020204" pitchFamily="34" charset="0"/>
              </a:rPr>
              <a:t>Skills Competency</a:t>
            </a:r>
          </a:p>
          <a:p>
            <a:pPr marL="685800" indent="-685800">
              <a:buFont typeface="Wingdings" panose="05000000000000000000" pitchFamily="2" charset="2"/>
              <a:buChar char="ü"/>
            </a:pPr>
            <a:r>
              <a:rPr lang="en-US" sz="4800" dirty="0">
                <a:solidFill>
                  <a:srgbClr val="121797"/>
                </a:solidFill>
                <a:latin typeface="Open Sans" panose="020B0606030504020204" pitchFamily="34" charset="0"/>
                <a:ea typeface="Open Sans" panose="020B0606030504020204" pitchFamily="34" charset="0"/>
                <a:cs typeface="Open Sans" panose="020B0606030504020204" pitchFamily="34" charset="0"/>
              </a:rPr>
              <a:t>Conceptual Competency</a:t>
            </a:r>
          </a:p>
          <a:p>
            <a:pPr marL="685800" indent="-685800">
              <a:buFont typeface="Wingdings" panose="05000000000000000000" pitchFamily="2" charset="2"/>
              <a:buChar char="ü"/>
            </a:pPr>
            <a:r>
              <a:rPr lang="en-US" sz="4800" dirty="0">
                <a:solidFill>
                  <a:srgbClr val="121797"/>
                </a:solidFill>
                <a:latin typeface="Open Sans" panose="020B0606030504020204" pitchFamily="34" charset="0"/>
                <a:ea typeface="Open Sans" panose="020B0606030504020204" pitchFamily="34" charset="0"/>
                <a:cs typeface="Open Sans" panose="020B0606030504020204" pitchFamily="34" charset="0"/>
              </a:rPr>
              <a:t>(Students will …)</a:t>
            </a:r>
          </a:p>
          <a:p>
            <a:endParaRPr lang="en-US" sz="4800" dirty="0">
              <a:solidFill>
                <a:srgbClr val="121797"/>
              </a:solidFill>
              <a:latin typeface="Open Sans" panose="020B0606030504020204" pitchFamily="34" charset="0"/>
              <a:ea typeface="Open Sans" panose="020B0606030504020204" pitchFamily="34" charset="0"/>
              <a:cs typeface="Open Sans" panose="020B0606030504020204" pitchFamily="34" charset="0"/>
            </a:endParaRPr>
          </a:p>
          <a:p>
            <a:r>
              <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Lesson Level</a:t>
            </a:r>
            <a:r>
              <a:rPr lang="en-US" sz="4800" dirty="0">
                <a:solidFill>
                  <a:srgbClr val="FF0000"/>
                </a:solidFill>
                <a:latin typeface="Open Sans" panose="020B0606030504020204" pitchFamily="34" charset="0"/>
                <a:ea typeface="Open Sans" panose="020B0606030504020204" pitchFamily="34" charset="0"/>
                <a:cs typeface="Open Sans" panose="020B0606030504020204" pitchFamily="34" charset="0"/>
              </a:rPr>
              <a:t> </a:t>
            </a:r>
            <a:r>
              <a:rPr lang="en-US" sz="4800" dirty="0">
                <a:solidFill>
                  <a:srgbClr val="121797"/>
                </a:solidFill>
                <a:latin typeface="Open Sans" panose="020B0606030504020204" pitchFamily="34" charset="0"/>
                <a:ea typeface="Open Sans" panose="020B0606030504020204" pitchFamily="34" charset="0"/>
                <a:cs typeface="Open Sans" panose="020B0606030504020204" pitchFamily="34" charset="0"/>
              </a:rPr>
              <a:t>- Learning Objectives </a:t>
            </a:r>
            <a:endParaRPr lang="en-US" sz="4800" b="1"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685800" indent="-685800">
              <a:buFont typeface="Wingdings" panose="05000000000000000000" pitchFamily="2" charset="2"/>
              <a:buChar char="ü"/>
            </a:pPr>
            <a:r>
              <a:rPr lang="en-US" sz="4800" dirty="0">
                <a:solidFill>
                  <a:srgbClr val="121797"/>
                </a:solidFill>
                <a:latin typeface="Open Sans" panose="020B0606030504020204" pitchFamily="34" charset="0"/>
                <a:ea typeface="Open Sans" panose="020B0606030504020204" pitchFamily="34" charset="0"/>
                <a:cs typeface="Open Sans" panose="020B0606030504020204" pitchFamily="34" charset="0"/>
              </a:rPr>
              <a:t>(I can statements…) that are aligned to Standards and linked back up the to Competencies.</a:t>
            </a:r>
          </a:p>
        </p:txBody>
      </p:sp>
      <p:sp>
        <p:nvSpPr>
          <p:cNvPr id="13" name="TextBox 12"/>
          <p:cNvSpPr txBox="1"/>
          <p:nvPr/>
        </p:nvSpPr>
        <p:spPr>
          <a:xfrm>
            <a:off x="17355982" y="12239040"/>
            <a:ext cx="6786909" cy="1015663"/>
          </a:xfrm>
          <a:prstGeom prst="rect">
            <a:avLst/>
          </a:prstGeom>
          <a:noFill/>
        </p:spPr>
        <p:txBody>
          <a:bodyPr wrap="none" rtlCol="0">
            <a:spAutoFit/>
          </a:bodyPr>
          <a:lstStyle/>
          <a:p>
            <a:r>
              <a:rPr lang="en-US" sz="6000" b="1" dirty="0">
                <a:solidFill>
                  <a:srgbClr val="FF0000"/>
                </a:solidFill>
              </a:rPr>
              <a:t>Instructional Models </a:t>
            </a:r>
          </a:p>
        </p:txBody>
      </p:sp>
    </p:spTree>
    <p:extLst>
      <p:ext uri="{BB962C8B-B14F-4D97-AF65-F5344CB8AC3E}">
        <p14:creationId xmlns:p14="http://schemas.microsoft.com/office/powerpoint/2010/main" val="219968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241644" y="470379"/>
            <a:ext cx="8515349" cy="1273081"/>
          </a:xfrm>
          <a:prstGeom prst="rect">
            <a:avLst/>
          </a:prstGeom>
          <a:solidFill>
            <a:srgbClr val="384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762000" y="629877"/>
            <a:ext cx="7994993" cy="677108"/>
          </a:xfrm>
          <a:prstGeom prst="rect">
            <a:avLst/>
          </a:prstGeom>
          <a:noFill/>
        </p:spPr>
        <p:txBody>
          <a:bodyPr wrap="square" rtlCol="0">
            <a:spAutoFit/>
          </a:bodyPr>
          <a:lstStyle/>
          <a:p>
            <a:r>
              <a:rPr lang="en-US" sz="3800" dirty="0">
                <a:solidFill>
                  <a:schemeClr val="bg1"/>
                </a:solidFill>
                <a:latin typeface="Open Sans" panose="020B0606030504020204" pitchFamily="34" charset="0"/>
                <a:ea typeface="Open Sans" panose="020B0606030504020204" pitchFamily="34" charset="0"/>
                <a:cs typeface="Open Sans" panose="020B0606030504020204" pitchFamily="34" charset="0"/>
              </a:rPr>
              <a:t>FRASER’S CBL FRAMEWORK, CONT.</a:t>
            </a:r>
          </a:p>
        </p:txBody>
      </p:sp>
      <p:sp>
        <p:nvSpPr>
          <p:cNvPr id="54" name="Teardrop 53"/>
          <p:cNvSpPr/>
          <p:nvPr/>
        </p:nvSpPr>
        <p:spPr>
          <a:xfrm rot="18791714">
            <a:off x="2397253" y="7808295"/>
            <a:ext cx="2383953" cy="2383953"/>
          </a:xfrm>
          <a:prstGeom prst="teardrop">
            <a:avLst/>
          </a:prstGeom>
          <a:solidFill>
            <a:srgbClr val="D1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ardrop 56"/>
          <p:cNvSpPr/>
          <p:nvPr/>
        </p:nvSpPr>
        <p:spPr>
          <a:xfrm rot="8100000">
            <a:off x="2396416" y="4033814"/>
            <a:ext cx="2383953" cy="2383953"/>
          </a:xfrm>
          <a:prstGeom prst="teardrop">
            <a:avLst/>
          </a:prstGeom>
          <a:solidFill>
            <a:srgbClr val="13C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eardrop 58"/>
          <p:cNvSpPr/>
          <p:nvPr/>
        </p:nvSpPr>
        <p:spPr>
          <a:xfrm rot="13500000">
            <a:off x="4284176" y="5920637"/>
            <a:ext cx="2383953" cy="2383953"/>
          </a:xfrm>
          <a:prstGeom prst="teardrop">
            <a:avLst/>
          </a:prstGeom>
          <a:solidFill>
            <a:srgbClr val="47B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ardrop 59"/>
          <p:cNvSpPr/>
          <p:nvPr/>
        </p:nvSpPr>
        <p:spPr>
          <a:xfrm rot="2700000">
            <a:off x="508656" y="5920638"/>
            <a:ext cx="2383953" cy="2383953"/>
          </a:xfrm>
          <a:prstGeom prst="teardrop">
            <a:avLst/>
          </a:prstGeom>
          <a:solidFill>
            <a:srgbClr val="E5B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stretch>
            <a:fillRect/>
          </a:stretch>
        </p:blipFill>
        <p:spPr>
          <a:xfrm>
            <a:off x="1228845" y="6588665"/>
            <a:ext cx="943574" cy="1015237"/>
          </a:xfrm>
          <a:prstGeom prst="rect">
            <a:avLst/>
          </a:prstGeom>
        </p:spPr>
      </p:pic>
      <p:pic>
        <p:nvPicPr>
          <p:cNvPr id="8" name="Picture 7"/>
          <p:cNvPicPr>
            <a:picLocks noChangeAspect="1"/>
          </p:cNvPicPr>
          <p:nvPr/>
        </p:nvPicPr>
        <p:blipFill>
          <a:blip r:embed="rId4"/>
          <a:stretch>
            <a:fillRect/>
          </a:stretch>
        </p:blipFill>
        <p:spPr>
          <a:xfrm>
            <a:off x="2938349" y="4845062"/>
            <a:ext cx="1332744" cy="892572"/>
          </a:xfrm>
          <a:prstGeom prst="rect">
            <a:avLst/>
          </a:prstGeom>
        </p:spPr>
      </p:pic>
      <p:pic>
        <p:nvPicPr>
          <p:cNvPr id="9" name="Picture 8"/>
          <p:cNvPicPr>
            <a:picLocks noChangeAspect="1"/>
          </p:cNvPicPr>
          <p:nvPr/>
        </p:nvPicPr>
        <p:blipFill>
          <a:blip r:embed="rId5"/>
          <a:stretch>
            <a:fillRect/>
          </a:stretch>
        </p:blipFill>
        <p:spPr>
          <a:xfrm>
            <a:off x="3155967" y="8429362"/>
            <a:ext cx="864849" cy="1007016"/>
          </a:xfrm>
          <a:prstGeom prst="rect">
            <a:avLst/>
          </a:prstGeom>
        </p:spPr>
      </p:pic>
      <p:pic>
        <p:nvPicPr>
          <p:cNvPr id="10" name="Picture 9"/>
          <p:cNvPicPr>
            <a:picLocks noChangeAspect="1"/>
          </p:cNvPicPr>
          <p:nvPr/>
        </p:nvPicPr>
        <p:blipFill>
          <a:blip r:embed="rId6"/>
          <a:stretch>
            <a:fillRect/>
          </a:stretch>
        </p:blipFill>
        <p:spPr>
          <a:xfrm>
            <a:off x="4971219" y="6574011"/>
            <a:ext cx="1031646" cy="1031646"/>
          </a:xfrm>
          <a:prstGeom prst="rect">
            <a:avLst/>
          </a:prstGeom>
        </p:spPr>
      </p:pic>
      <p:sp>
        <p:nvSpPr>
          <p:cNvPr id="72" name="TextBox 71"/>
          <p:cNvSpPr txBox="1"/>
          <p:nvPr/>
        </p:nvSpPr>
        <p:spPr>
          <a:xfrm>
            <a:off x="7504249" y="2147358"/>
            <a:ext cx="16029795" cy="10433624"/>
          </a:xfrm>
          <a:prstGeom prst="rect">
            <a:avLst/>
          </a:prstGeom>
          <a:noFill/>
        </p:spPr>
        <p:txBody>
          <a:bodyPr wrap="square" rtlCol="0">
            <a:spAutoFit/>
          </a:bodyPr>
          <a:lstStyle/>
          <a:p>
            <a:r>
              <a:rPr lang="en-US" sz="4800" dirty="0">
                <a:solidFill>
                  <a:srgbClr val="121797"/>
                </a:solidFill>
                <a:latin typeface="Open Sans" panose="020B0606030504020204" pitchFamily="34" charset="0"/>
                <a:ea typeface="Open Sans" panose="020B0606030504020204" pitchFamily="34" charset="0"/>
                <a:cs typeface="Open Sans" panose="020B0606030504020204" pitchFamily="34" charset="0"/>
              </a:rPr>
              <a:t>Identify competency statements to describe 3-Dimensional Learning Competencies (one for each knowledge dimension)</a:t>
            </a:r>
          </a:p>
          <a:p>
            <a:pPr marL="685800" indent="-685800">
              <a:buFont typeface="Wingdings" panose="05000000000000000000" pitchFamily="2" charset="2"/>
              <a:buChar char="ü"/>
            </a:pPr>
            <a:r>
              <a:rPr lang="en-US" sz="4800" dirty="0">
                <a:solidFill>
                  <a:srgbClr val="121797"/>
                </a:solidFill>
                <a:latin typeface="Open Sans" panose="020B0606030504020204" pitchFamily="34" charset="0"/>
                <a:ea typeface="Open Sans" panose="020B0606030504020204" pitchFamily="34" charset="0"/>
                <a:cs typeface="Open Sans" panose="020B0606030504020204" pitchFamily="34" charset="0"/>
              </a:rPr>
              <a:t>Declarative Knowledge – </a:t>
            </a:r>
            <a:r>
              <a:rPr lang="en-US" sz="4800" b="1" dirty="0">
                <a:solidFill>
                  <a:srgbClr val="121797"/>
                </a:solidFill>
                <a:latin typeface="Open Sans" panose="020B0606030504020204" pitchFamily="34" charset="0"/>
                <a:ea typeface="Open Sans" panose="020B0606030504020204" pitchFamily="34" charset="0"/>
                <a:cs typeface="Open Sans" panose="020B0606030504020204" pitchFamily="34" charset="0"/>
              </a:rPr>
              <a:t>Content Competency</a:t>
            </a:r>
          </a:p>
          <a:p>
            <a:pPr marL="685800" indent="-685800">
              <a:buFont typeface="Wingdings" panose="05000000000000000000" pitchFamily="2" charset="2"/>
              <a:buChar char="ü"/>
            </a:pPr>
            <a:endParaRPr lang="en-US" sz="4800" b="1" dirty="0">
              <a:solidFill>
                <a:srgbClr val="121797"/>
              </a:solidFill>
              <a:latin typeface="Open Sans" panose="020B0606030504020204" pitchFamily="34" charset="0"/>
              <a:ea typeface="Open Sans" panose="020B0606030504020204" pitchFamily="34" charset="0"/>
              <a:cs typeface="Open Sans" panose="020B0606030504020204" pitchFamily="34" charset="0"/>
            </a:endParaRPr>
          </a:p>
          <a:p>
            <a:pPr marL="685800" indent="-685800">
              <a:buFont typeface="Wingdings" panose="05000000000000000000" pitchFamily="2" charset="2"/>
              <a:buChar char="ü"/>
            </a:pPr>
            <a:r>
              <a:rPr lang="en-US" sz="4800" dirty="0">
                <a:solidFill>
                  <a:srgbClr val="121797"/>
                </a:solidFill>
                <a:latin typeface="Open Sans" panose="020B0606030504020204" pitchFamily="34" charset="0"/>
                <a:ea typeface="Open Sans" panose="020B0606030504020204" pitchFamily="34" charset="0"/>
                <a:cs typeface="Open Sans" panose="020B0606030504020204" pitchFamily="34" charset="0"/>
              </a:rPr>
              <a:t>Procedural Knowledge – </a:t>
            </a:r>
            <a:r>
              <a:rPr lang="en-US" sz="4800" b="1" dirty="0">
                <a:solidFill>
                  <a:srgbClr val="121797"/>
                </a:solidFill>
                <a:latin typeface="Open Sans" panose="020B0606030504020204" pitchFamily="34" charset="0"/>
                <a:ea typeface="Open Sans" panose="020B0606030504020204" pitchFamily="34" charset="0"/>
                <a:cs typeface="Open Sans" panose="020B0606030504020204" pitchFamily="34" charset="0"/>
              </a:rPr>
              <a:t>Skill Competency</a:t>
            </a:r>
            <a:r>
              <a:rPr lang="en-US" sz="4800" dirty="0">
                <a:solidFill>
                  <a:srgbClr val="121797"/>
                </a:solidFill>
                <a:latin typeface="Open Sans" panose="020B0606030504020204" pitchFamily="34" charset="0"/>
                <a:ea typeface="Open Sans" panose="020B0606030504020204" pitchFamily="34" charset="0"/>
                <a:cs typeface="Open Sans" panose="020B0606030504020204" pitchFamily="34" charset="0"/>
              </a:rPr>
              <a:t>	Process, Skill, and Habits of Mind</a:t>
            </a:r>
          </a:p>
          <a:p>
            <a:endParaRPr lang="en-US" sz="4800" dirty="0">
              <a:solidFill>
                <a:srgbClr val="121797"/>
              </a:solidFill>
              <a:latin typeface="Open Sans" panose="020B0606030504020204" pitchFamily="34" charset="0"/>
              <a:ea typeface="Open Sans" panose="020B0606030504020204" pitchFamily="34" charset="0"/>
              <a:cs typeface="Open Sans" panose="020B0606030504020204" pitchFamily="34" charset="0"/>
            </a:endParaRPr>
          </a:p>
          <a:p>
            <a:pPr marL="685800" indent="-685800">
              <a:buFont typeface="Wingdings" panose="05000000000000000000" pitchFamily="2" charset="2"/>
              <a:buChar char="ü"/>
            </a:pPr>
            <a:r>
              <a:rPr lang="en-US" sz="4800" dirty="0">
                <a:solidFill>
                  <a:srgbClr val="121797"/>
                </a:solidFill>
                <a:latin typeface="Open Sans" panose="020B0606030504020204" pitchFamily="34" charset="0"/>
                <a:ea typeface="Open Sans" panose="020B0606030504020204" pitchFamily="34" charset="0"/>
                <a:cs typeface="Open Sans" panose="020B0606030504020204" pitchFamily="34" charset="0"/>
              </a:rPr>
              <a:t>Conceptual Knowledge – </a:t>
            </a:r>
            <a:r>
              <a:rPr lang="en-US" sz="4800" b="1" dirty="0">
                <a:solidFill>
                  <a:srgbClr val="121797"/>
                </a:solidFill>
                <a:latin typeface="Open Sans" panose="020B0606030504020204" pitchFamily="34" charset="0"/>
                <a:ea typeface="Open Sans" panose="020B0606030504020204" pitchFamily="34" charset="0"/>
                <a:cs typeface="Open Sans" panose="020B0606030504020204" pitchFamily="34" charset="0"/>
              </a:rPr>
              <a:t>Concept Competency</a:t>
            </a:r>
            <a:r>
              <a:rPr lang="en-US" sz="4800" dirty="0">
                <a:solidFill>
                  <a:srgbClr val="121797"/>
                </a:solidFill>
                <a:latin typeface="Open Sans" panose="020B0606030504020204" pitchFamily="34" charset="0"/>
                <a:ea typeface="Open Sans" panose="020B0606030504020204" pitchFamily="34" charset="0"/>
                <a:cs typeface="Open Sans" panose="020B0606030504020204" pitchFamily="34" charset="0"/>
              </a:rPr>
              <a:t>	Relationships within and across disciplines 	(organized around unifying ideas that support 	deep learning of content)</a:t>
            </a:r>
          </a:p>
          <a:p>
            <a:endParaRPr lang="en-US" sz="4800" dirty="0">
              <a:solidFill>
                <a:srgbClr val="121797"/>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4800" i="1" dirty="0">
                <a:solidFill>
                  <a:srgbClr val="121797"/>
                </a:solidFill>
                <a:latin typeface="Open Sans" panose="020B0606030504020204" pitchFamily="34" charset="0"/>
                <a:ea typeface="Open Sans" panose="020B0606030504020204" pitchFamily="34" charset="0"/>
                <a:cs typeface="Open Sans" panose="020B0606030504020204" pitchFamily="34" charset="0"/>
              </a:rPr>
              <a:t>Resource:  Modern Teacher Flip Book</a:t>
            </a:r>
          </a:p>
        </p:txBody>
      </p:sp>
      <p:sp>
        <p:nvSpPr>
          <p:cNvPr id="13" name="TextBox 12"/>
          <p:cNvSpPr txBox="1"/>
          <p:nvPr/>
        </p:nvSpPr>
        <p:spPr>
          <a:xfrm>
            <a:off x="17355982" y="12508453"/>
            <a:ext cx="6126685" cy="923330"/>
          </a:xfrm>
          <a:prstGeom prst="rect">
            <a:avLst/>
          </a:prstGeom>
          <a:noFill/>
        </p:spPr>
        <p:txBody>
          <a:bodyPr wrap="none" rtlCol="0">
            <a:spAutoFit/>
          </a:bodyPr>
          <a:lstStyle/>
          <a:p>
            <a:r>
              <a:rPr lang="en-US" sz="5400" b="1" dirty="0">
                <a:solidFill>
                  <a:srgbClr val="FF0000"/>
                </a:solidFill>
              </a:rPr>
              <a:t>Instructional Models </a:t>
            </a:r>
          </a:p>
        </p:txBody>
      </p:sp>
    </p:spTree>
    <p:extLst>
      <p:ext uri="{BB962C8B-B14F-4D97-AF65-F5344CB8AC3E}">
        <p14:creationId xmlns:p14="http://schemas.microsoft.com/office/powerpoint/2010/main" val="936266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Fraser’s </a:t>
            </a:r>
            <a:r>
              <a:rPr lang="en-US" b="1" dirty="0">
                <a:solidFill>
                  <a:srgbClr val="FF0000"/>
                </a:solidFill>
              </a:rPr>
              <a:t>Instructional Model</a:t>
            </a:r>
          </a:p>
        </p:txBody>
      </p:sp>
      <p:sp>
        <p:nvSpPr>
          <p:cNvPr id="3" name="Content Placeholder 2"/>
          <p:cNvSpPr>
            <a:spLocks noGrp="1"/>
          </p:cNvSpPr>
          <p:nvPr>
            <p:ph idx="1"/>
          </p:nvPr>
        </p:nvSpPr>
        <p:spPr>
          <a:xfrm>
            <a:off x="7929291" y="10737022"/>
            <a:ext cx="10838052" cy="1296697"/>
          </a:xfrm>
        </p:spPr>
        <p:txBody>
          <a:bodyPr/>
          <a:lstStyle/>
          <a:p>
            <a:r>
              <a:rPr lang="en-US" u="sng" dirty="0">
                <a:hlinkClick r:id="rId3"/>
              </a:rPr>
              <a:t>http://cblflipbook.fraser.k12.mi.us</a:t>
            </a:r>
            <a:endParaRPr lang="en-US" u="sng" dirty="0"/>
          </a:p>
          <a:p>
            <a:endParaRPr lang="en-US" dirty="0"/>
          </a:p>
        </p:txBody>
      </p:sp>
      <p:pic>
        <p:nvPicPr>
          <p:cNvPr id="5" name="Picture 4"/>
          <p:cNvPicPr>
            <a:picLocks noChangeAspect="1"/>
          </p:cNvPicPr>
          <p:nvPr/>
        </p:nvPicPr>
        <p:blipFill>
          <a:blip r:embed="rId4"/>
          <a:stretch>
            <a:fillRect/>
          </a:stretch>
        </p:blipFill>
        <p:spPr>
          <a:xfrm>
            <a:off x="2416628" y="3581400"/>
            <a:ext cx="7453085" cy="5589814"/>
          </a:xfrm>
          <a:prstGeom prst="rect">
            <a:avLst/>
          </a:prstGeom>
        </p:spPr>
      </p:pic>
      <p:pic>
        <p:nvPicPr>
          <p:cNvPr id="6" name="Picture 5"/>
          <p:cNvPicPr>
            <a:picLocks noChangeAspect="1"/>
          </p:cNvPicPr>
          <p:nvPr/>
        </p:nvPicPr>
        <p:blipFill>
          <a:blip r:embed="rId5"/>
          <a:stretch>
            <a:fillRect/>
          </a:stretch>
        </p:blipFill>
        <p:spPr>
          <a:xfrm>
            <a:off x="10792317" y="4944986"/>
            <a:ext cx="11899900" cy="5715000"/>
          </a:xfrm>
          <a:prstGeom prst="rect">
            <a:avLst/>
          </a:prstGeom>
        </p:spPr>
      </p:pic>
      <p:sp>
        <p:nvSpPr>
          <p:cNvPr id="7" name="TextBox 6"/>
          <p:cNvSpPr txBox="1"/>
          <p:nvPr/>
        </p:nvSpPr>
        <p:spPr>
          <a:xfrm>
            <a:off x="17075049" y="12339090"/>
            <a:ext cx="6786909" cy="1015663"/>
          </a:xfrm>
          <a:prstGeom prst="rect">
            <a:avLst/>
          </a:prstGeom>
          <a:noFill/>
        </p:spPr>
        <p:txBody>
          <a:bodyPr wrap="none" rtlCol="0">
            <a:spAutoFit/>
          </a:bodyPr>
          <a:lstStyle/>
          <a:p>
            <a:r>
              <a:rPr lang="en-US" sz="6000" b="1" dirty="0">
                <a:solidFill>
                  <a:srgbClr val="FF0000"/>
                </a:solidFill>
              </a:rPr>
              <a:t>Instructional Models </a:t>
            </a:r>
          </a:p>
        </p:txBody>
      </p:sp>
    </p:spTree>
    <p:extLst>
      <p:ext uri="{BB962C8B-B14F-4D97-AF65-F5344CB8AC3E}">
        <p14:creationId xmlns:p14="http://schemas.microsoft.com/office/powerpoint/2010/main" val="808327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Shape 659"/>
          <p:cNvSpPr/>
          <p:nvPr/>
        </p:nvSpPr>
        <p:spPr>
          <a:xfrm>
            <a:off x="428716" y="10267480"/>
            <a:ext cx="3624942" cy="3220810"/>
          </a:xfrm>
          <a:prstGeom prst="rect">
            <a:avLst/>
          </a:prstGeom>
          <a:solidFill>
            <a:srgbClr val="121797"/>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660" name="Shape 660"/>
          <p:cNvSpPr/>
          <p:nvPr/>
        </p:nvSpPr>
        <p:spPr>
          <a:xfrm>
            <a:off x="1305722" y="9472502"/>
            <a:ext cx="3624942" cy="3220810"/>
          </a:xfrm>
          <a:prstGeom prst="rect">
            <a:avLst/>
          </a:prstGeom>
          <a:solidFill>
            <a:srgbClr val="FEC832"/>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661" name="Shape 661"/>
          <p:cNvSpPr/>
          <p:nvPr/>
        </p:nvSpPr>
        <p:spPr>
          <a:xfrm>
            <a:off x="3998383" y="8594727"/>
            <a:ext cx="3624942" cy="3220810"/>
          </a:xfrm>
          <a:prstGeom prst="rect">
            <a:avLst/>
          </a:prstGeom>
          <a:solidFill>
            <a:srgbClr val="FFFFFF"/>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662" name="Shape 662"/>
          <p:cNvSpPr/>
          <p:nvPr/>
        </p:nvSpPr>
        <p:spPr>
          <a:xfrm>
            <a:off x="20374674" y="371813"/>
            <a:ext cx="3624942" cy="3220810"/>
          </a:xfrm>
          <a:prstGeom prst="rect">
            <a:avLst/>
          </a:prstGeom>
          <a:solidFill>
            <a:srgbClr val="121797"/>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663" name="Shape 663"/>
          <p:cNvSpPr/>
          <p:nvPr/>
        </p:nvSpPr>
        <p:spPr>
          <a:xfrm>
            <a:off x="19448722" y="1039476"/>
            <a:ext cx="3624942" cy="3220810"/>
          </a:xfrm>
          <a:prstGeom prst="rect">
            <a:avLst/>
          </a:prstGeom>
          <a:solidFill>
            <a:srgbClr val="FEC832"/>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664" name="Shape 664"/>
          <p:cNvSpPr/>
          <p:nvPr/>
        </p:nvSpPr>
        <p:spPr>
          <a:xfrm>
            <a:off x="16835403" y="1450597"/>
            <a:ext cx="3624942" cy="4306150"/>
          </a:xfrm>
          <a:prstGeom prst="rect">
            <a:avLst/>
          </a:prstGeom>
          <a:solidFill>
            <a:srgbClr val="FFFFFF"/>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666" name="Shape 666"/>
          <p:cNvSpPr/>
          <p:nvPr/>
        </p:nvSpPr>
        <p:spPr>
          <a:xfrm>
            <a:off x="926160" y="856306"/>
            <a:ext cx="6254996" cy="1663821"/>
          </a:xfrm>
          <a:prstGeom prst="rect">
            <a:avLst/>
          </a:prstGeom>
          <a:solidFill>
            <a:srgbClr val="384849"/>
          </a:solidFill>
          <a:ln>
            <a:noFill/>
          </a:ln>
        </p:spPr>
        <p:txBody>
          <a:bodyPr spcFirstLastPara="1" wrap="square" lIns="76750" tIns="38400" rIns="76750" bIns="38400" anchor="ctr" anchorCtr="0">
            <a:noAutofit/>
          </a:bodyPr>
          <a:lstStyle/>
          <a:p>
            <a:pPr algn="ctr">
              <a:buClr>
                <a:srgbClr val="000000"/>
              </a:buClr>
            </a:pPr>
            <a:endParaRPr sz="3000" kern="0">
              <a:solidFill>
                <a:srgbClr val="FFFFFF"/>
              </a:solidFill>
              <a:latin typeface="Calibri"/>
              <a:ea typeface="Calibri"/>
              <a:cs typeface="Calibri"/>
              <a:sym typeface="Calibri"/>
            </a:endParaRPr>
          </a:p>
        </p:txBody>
      </p:sp>
      <p:sp>
        <p:nvSpPr>
          <p:cNvPr id="667" name="Shape 667"/>
          <p:cNvSpPr txBox="1"/>
          <p:nvPr/>
        </p:nvSpPr>
        <p:spPr>
          <a:xfrm>
            <a:off x="1707118" y="1266934"/>
            <a:ext cx="5577840" cy="796834"/>
          </a:xfrm>
          <a:prstGeom prst="rect">
            <a:avLst/>
          </a:prstGeom>
          <a:noFill/>
          <a:ln>
            <a:noFill/>
          </a:ln>
        </p:spPr>
        <p:txBody>
          <a:bodyPr spcFirstLastPara="1" wrap="square" lIns="76750" tIns="38400" rIns="76750" bIns="38400" anchor="t" anchorCtr="0">
            <a:noAutofit/>
          </a:bodyPr>
          <a:lstStyle/>
          <a:p>
            <a:pPr>
              <a:buClr>
                <a:srgbClr val="000000"/>
              </a:buClr>
            </a:pPr>
            <a:r>
              <a:rPr lang="en" sz="5400" kern="0" dirty="0">
                <a:solidFill>
                  <a:srgbClr val="FFFFFF"/>
                </a:solidFill>
                <a:latin typeface="Open Sans"/>
                <a:ea typeface="Open Sans"/>
                <a:cs typeface="Open Sans"/>
                <a:sym typeface="Open Sans"/>
              </a:rPr>
              <a:t>FRASER TODAY</a:t>
            </a:r>
            <a:endParaRPr sz="5400" kern="0" dirty="0">
              <a:solidFill>
                <a:srgbClr val="000000"/>
              </a:solidFill>
              <a:latin typeface="Arial"/>
              <a:ea typeface="Arial"/>
              <a:cs typeface="Arial"/>
              <a:sym typeface="Arial"/>
            </a:endParaRPr>
          </a:p>
        </p:txBody>
      </p:sp>
      <p:grpSp>
        <p:nvGrpSpPr>
          <p:cNvPr id="669" name="Shape 669"/>
          <p:cNvGrpSpPr/>
          <p:nvPr/>
        </p:nvGrpSpPr>
        <p:grpSpPr>
          <a:xfrm>
            <a:off x="2432997" y="3030686"/>
            <a:ext cx="9496318" cy="5706672"/>
            <a:chOff x="802070" y="3460970"/>
            <a:chExt cx="7492500" cy="1850055"/>
          </a:xfrm>
        </p:grpSpPr>
        <p:sp>
          <p:nvSpPr>
            <p:cNvPr id="670" name="Shape 670"/>
            <p:cNvSpPr txBox="1"/>
            <p:nvPr/>
          </p:nvSpPr>
          <p:spPr>
            <a:xfrm>
              <a:off x="802070" y="3460970"/>
              <a:ext cx="6521100" cy="510300"/>
            </a:xfrm>
            <a:prstGeom prst="rect">
              <a:avLst/>
            </a:prstGeom>
            <a:noFill/>
            <a:ln>
              <a:noFill/>
            </a:ln>
          </p:spPr>
          <p:txBody>
            <a:bodyPr spcFirstLastPara="1" wrap="square" lIns="182850" tIns="91400" rIns="182850" bIns="91400" anchor="ctr" anchorCtr="0">
              <a:noAutofit/>
            </a:bodyPr>
            <a:lstStyle/>
            <a:p>
              <a:pPr>
                <a:lnSpc>
                  <a:spcPct val="80000"/>
                </a:lnSpc>
                <a:buClr>
                  <a:srgbClr val="FEC832"/>
                </a:buClr>
                <a:buSzPts val="2300"/>
              </a:pPr>
              <a:r>
                <a:rPr lang="en" sz="4600" b="1" kern="0" dirty="0">
                  <a:solidFill>
                    <a:srgbClr val="FEC832"/>
                  </a:solidFill>
                  <a:latin typeface="Calibri"/>
                  <a:ea typeface="Calibri"/>
                  <a:cs typeface="Calibri"/>
                  <a:sym typeface="Calibri"/>
                </a:rPr>
                <a:t>[9]</a:t>
              </a:r>
              <a:r>
                <a:rPr lang="en" sz="4600" kern="0" dirty="0">
                  <a:solidFill>
                    <a:srgbClr val="FEC832"/>
                  </a:solidFill>
                  <a:latin typeface="Calibri"/>
                  <a:ea typeface="Calibri"/>
                  <a:cs typeface="Calibri"/>
                  <a:sym typeface="Calibri"/>
                </a:rPr>
                <a:t> SCHOOLS IN THE DISTRICT</a:t>
              </a:r>
              <a:endParaRPr sz="2800" kern="0">
                <a:solidFill>
                  <a:srgbClr val="000000"/>
                </a:solidFill>
                <a:latin typeface="Arial"/>
                <a:ea typeface="Arial"/>
                <a:cs typeface="Arial"/>
                <a:sym typeface="Arial"/>
              </a:endParaRPr>
            </a:p>
          </p:txBody>
        </p:sp>
        <p:sp>
          <p:nvSpPr>
            <p:cNvPr id="671" name="Shape 671"/>
            <p:cNvSpPr txBox="1"/>
            <p:nvPr/>
          </p:nvSpPr>
          <p:spPr>
            <a:xfrm>
              <a:off x="802090" y="3859596"/>
              <a:ext cx="5871300" cy="342900"/>
            </a:xfrm>
            <a:prstGeom prst="rect">
              <a:avLst/>
            </a:prstGeom>
            <a:noFill/>
            <a:ln>
              <a:noFill/>
            </a:ln>
          </p:spPr>
          <p:txBody>
            <a:bodyPr spcFirstLastPara="1" wrap="square" lIns="182850" tIns="91400" rIns="182850" bIns="91400" anchor="ctr" anchorCtr="0">
              <a:noAutofit/>
            </a:bodyPr>
            <a:lstStyle/>
            <a:p>
              <a:pPr>
                <a:lnSpc>
                  <a:spcPct val="80000"/>
                </a:lnSpc>
                <a:buClr>
                  <a:srgbClr val="121797"/>
                </a:buClr>
                <a:buSzPts val="2300"/>
              </a:pPr>
              <a:r>
                <a:rPr lang="en" sz="4600" b="1" kern="0" dirty="0">
                  <a:solidFill>
                    <a:srgbClr val="121797"/>
                  </a:solidFill>
                  <a:latin typeface="Calibri"/>
                  <a:ea typeface="Calibri"/>
                  <a:cs typeface="Calibri"/>
                  <a:sym typeface="Calibri"/>
                </a:rPr>
                <a:t>[4,971]</a:t>
              </a:r>
              <a:r>
                <a:rPr lang="en" sz="4600" kern="0" dirty="0">
                  <a:solidFill>
                    <a:srgbClr val="121797"/>
                  </a:solidFill>
                  <a:latin typeface="Calibri"/>
                  <a:ea typeface="Calibri"/>
                  <a:cs typeface="Calibri"/>
                  <a:sym typeface="Calibri"/>
                </a:rPr>
                <a:t> STUDENTS</a:t>
              </a:r>
              <a:endParaRPr sz="2800" kern="0">
                <a:solidFill>
                  <a:srgbClr val="000000"/>
                </a:solidFill>
                <a:latin typeface="Arial"/>
                <a:ea typeface="Arial"/>
                <a:cs typeface="Arial"/>
                <a:sym typeface="Arial"/>
              </a:endParaRPr>
            </a:p>
          </p:txBody>
        </p:sp>
        <p:sp>
          <p:nvSpPr>
            <p:cNvPr id="672" name="Shape 672"/>
            <p:cNvSpPr txBox="1"/>
            <p:nvPr/>
          </p:nvSpPr>
          <p:spPr>
            <a:xfrm>
              <a:off x="802090" y="4202490"/>
              <a:ext cx="6968100" cy="510300"/>
            </a:xfrm>
            <a:prstGeom prst="rect">
              <a:avLst/>
            </a:prstGeom>
            <a:noFill/>
            <a:ln>
              <a:noFill/>
            </a:ln>
          </p:spPr>
          <p:txBody>
            <a:bodyPr spcFirstLastPara="1" wrap="square" lIns="182850" tIns="91400" rIns="182850" bIns="91400" anchor="ctr" anchorCtr="0">
              <a:noAutofit/>
            </a:bodyPr>
            <a:lstStyle/>
            <a:p>
              <a:pPr>
                <a:lnSpc>
                  <a:spcPct val="80000"/>
                </a:lnSpc>
                <a:buClr>
                  <a:srgbClr val="D15656"/>
                </a:buClr>
                <a:buSzPts val="2800"/>
              </a:pPr>
              <a:r>
                <a:rPr lang="en" sz="5600" b="1" kern="0" dirty="0">
                  <a:solidFill>
                    <a:srgbClr val="D15656"/>
                  </a:solidFill>
                  <a:latin typeface="Calibri"/>
                  <a:ea typeface="Calibri"/>
                  <a:cs typeface="Calibri"/>
                  <a:sym typeface="Calibri"/>
                </a:rPr>
                <a:t>[1,967]</a:t>
              </a:r>
              <a:r>
                <a:rPr lang="en" sz="5600" kern="0" dirty="0">
                  <a:solidFill>
                    <a:srgbClr val="D15656"/>
                  </a:solidFill>
                  <a:latin typeface="Calibri"/>
                  <a:ea typeface="Calibri"/>
                  <a:cs typeface="Calibri"/>
                  <a:sym typeface="Calibri"/>
                </a:rPr>
                <a:t> </a:t>
              </a:r>
              <a:r>
                <a:rPr lang="en" sz="4600" kern="0" dirty="0">
                  <a:solidFill>
                    <a:srgbClr val="D15656"/>
                  </a:solidFill>
                  <a:latin typeface="Calibri"/>
                  <a:ea typeface="Calibri"/>
                  <a:cs typeface="Calibri"/>
                  <a:sym typeface="Calibri"/>
                </a:rPr>
                <a:t>SCHOOL OF CHOICE STUDENTS (39% OF POPULATION)</a:t>
              </a:r>
              <a:endParaRPr sz="2800" kern="0" dirty="0">
                <a:solidFill>
                  <a:srgbClr val="000000"/>
                </a:solidFill>
                <a:latin typeface="Arial"/>
                <a:ea typeface="Arial"/>
                <a:cs typeface="Arial"/>
                <a:sym typeface="Arial"/>
              </a:endParaRPr>
            </a:p>
          </p:txBody>
        </p:sp>
        <p:sp>
          <p:nvSpPr>
            <p:cNvPr id="673" name="Shape 673"/>
            <p:cNvSpPr txBox="1"/>
            <p:nvPr/>
          </p:nvSpPr>
          <p:spPr>
            <a:xfrm>
              <a:off x="802070" y="4769225"/>
              <a:ext cx="7492500" cy="541800"/>
            </a:xfrm>
            <a:prstGeom prst="rect">
              <a:avLst/>
            </a:prstGeom>
            <a:noFill/>
            <a:ln>
              <a:noFill/>
            </a:ln>
          </p:spPr>
          <p:txBody>
            <a:bodyPr spcFirstLastPara="1" wrap="square" lIns="182850" tIns="91400" rIns="182850" bIns="91400" anchor="ctr" anchorCtr="0">
              <a:noAutofit/>
            </a:bodyPr>
            <a:lstStyle/>
            <a:p>
              <a:pPr>
                <a:lnSpc>
                  <a:spcPct val="80000"/>
                </a:lnSpc>
                <a:buClr>
                  <a:srgbClr val="404040"/>
                </a:buClr>
                <a:buSzPts val="2800"/>
              </a:pPr>
              <a:r>
                <a:rPr lang="en" sz="5600" b="1" kern="0" dirty="0">
                  <a:solidFill>
                    <a:srgbClr val="404040"/>
                  </a:solidFill>
                  <a:latin typeface="Calibri"/>
                  <a:ea typeface="Calibri"/>
                  <a:cs typeface="Calibri"/>
                  <a:sym typeface="Calibri"/>
                </a:rPr>
                <a:t>[39%]</a:t>
              </a:r>
              <a:r>
                <a:rPr lang="en" sz="5600" kern="0" dirty="0">
                  <a:solidFill>
                    <a:srgbClr val="404040"/>
                  </a:solidFill>
                  <a:latin typeface="Calibri"/>
                  <a:ea typeface="Calibri"/>
                  <a:cs typeface="Calibri"/>
                  <a:sym typeface="Calibri"/>
                </a:rPr>
                <a:t> </a:t>
              </a:r>
              <a:r>
                <a:rPr lang="en" sz="4600" kern="0" dirty="0">
                  <a:solidFill>
                    <a:srgbClr val="404040"/>
                  </a:solidFill>
                  <a:latin typeface="Calibri"/>
                  <a:ea typeface="Calibri"/>
                  <a:cs typeface="Calibri"/>
                  <a:sym typeface="Calibri"/>
                </a:rPr>
                <a:t>STUDENTS RECEIVING FREE/ REDUCED LUNCH</a:t>
              </a:r>
              <a:endParaRPr sz="2800" kern="0">
                <a:solidFill>
                  <a:srgbClr val="000000"/>
                </a:solidFill>
                <a:latin typeface="Arial"/>
                <a:ea typeface="Arial"/>
                <a:cs typeface="Arial"/>
                <a:sym typeface="Arial"/>
              </a:endParaRPr>
            </a:p>
          </p:txBody>
        </p:sp>
      </p:grpSp>
      <p:sp>
        <p:nvSpPr>
          <p:cNvPr id="674" name="Shape 674"/>
          <p:cNvSpPr txBox="1"/>
          <p:nvPr/>
        </p:nvSpPr>
        <p:spPr>
          <a:xfrm>
            <a:off x="16739569" y="8851433"/>
            <a:ext cx="6129000" cy="3498000"/>
          </a:xfrm>
          <a:prstGeom prst="rect">
            <a:avLst/>
          </a:prstGeom>
          <a:noFill/>
          <a:ln>
            <a:noFill/>
          </a:ln>
        </p:spPr>
        <p:txBody>
          <a:bodyPr spcFirstLastPara="1" wrap="square" lIns="76750" tIns="38400" rIns="76750" bIns="38400" anchor="t" anchorCtr="0">
            <a:noAutofit/>
          </a:bodyPr>
          <a:lstStyle/>
          <a:p>
            <a:pPr algn="r">
              <a:buClr>
                <a:srgbClr val="000000"/>
              </a:buClr>
            </a:pPr>
            <a:r>
              <a:rPr lang="en" kern="0" dirty="0">
                <a:solidFill>
                  <a:srgbClr val="404040"/>
                </a:solidFill>
                <a:latin typeface="Calibri"/>
                <a:ea typeface="Calibri"/>
                <a:cs typeface="Calibri"/>
                <a:sym typeface="Calibri"/>
              </a:rPr>
              <a:t>CAUCASIAN (76%) </a:t>
            </a:r>
            <a:r>
              <a:rPr lang="en" kern="0" dirty="0">
                <a:solidFill>
                  <a:srgbClr val="FEC832"/>
                </a:solidFill>
                <a:latin typeface="Calibri"/>
                <a:ea typeface="Calibri"/>
                <a:cs typeface="Calibri"/>
                <a:sym typeface="Calibri"/>
              </a:rPr>
              <a:t>♦</a:t>
            </a:r>
            <a:r>
              <a:rPr lang="en" kern="0" dirty="0">
                <a:solidFill>
                  <a:srgbClr val="FFFFFF"/>
                </a:solidFill>
                <a:latin typeface="Calibri"/>
                <a:ea typeface="Calibri"/>
                <a:cs typeface="Calibri"/>
                <a:sym typeface="Calibri"/>
              </a:rPr>
              <a:t> </a:t>
            </a:r>
            <a:endParaRPr sz="2800" kern="0" dirty="0">
              <a:solidFill>
                <a:srgbClr val="000000"/>
              </a:solidFill>
              <a:latin typeface="Arial"/>
              <a:ea typeface="Arial"/>
              <a:cs typeface="Arial"/>
              <a:sym typeface="Arial"/>
            </a:endParaRPr>
          </a:p>
          <a:p>
            <a:pPr algn="r">
              <a:buClr>
                <a:srgbClr val="000000"/>
              </a:buClr>
            </a:pPr>
            <a:r>
              <a:rPr lang="en" kern="0" dirty="0">
                <a:solidFill>
                  <a:srgbClr val="404040"/>
                </a:solidFill>
                <a:latin typeface="Calibri"/>
                <a:ea typeface="Calibri"/>
                <a:cs typeface="Calibri"/>
                <a:sym typeface="Calibri"/>
              </a:rPr>
              <a:t>AFRICAN AMERICAN (13%) </a:t>
            </a:r>
            <a:r>
              <a:rPr lang="en" kern="0" dirty="0">
                <a:solidFill>
                  <a:srgbClr val="121797"/>
                </a:solidFill>
                <a:latin typeface="Calibri"/>
                <a:ea typeface="Calibri"/>
                <a:cs typeface="Calibri"/>
                <a:sym typeface="Calibri"/>
              </a:rPr>
              <a:t>♦</a:t>
            </a:r>
            <a:endParaRPr kern="0" dirty="0">
              <a:solidFill>
                <a:srgbClr val="121797"/>
              </a:solidFill>
              <a:latin typeface="Calibri"/>
              <a:ea typeface="Calibri"/>
              <a:cs typeface="Calibri"/>
              <a:sym typeface="Calibri"/>
            </a:endParaRPr>
          </a:p>
          <a:p>
            <a:pPr algn="r">
              <a:buClr>
                <a:srgbClr val="000000"/>
              </a:buClr>
            </a:pPr>
            <a:r>
              <a:rPr lang="en" kern="0" dirty="0">
                <a:solidFill>
                  <a:srgbClr val="404040"/>
                </a:solidFill>
                <a:latin typeface="Calibri"/>
                <a:ea typeface="Calibri"/>
                <a:cs typeface="Calibri"/>
                <a:sym typeface="Calibri"/>
              </a:rPr>
              <a:t>MULTI-RACIAL (6%) ♦</a:t>
            </a:r>
            <a:endParaRPr kern="0" dirty="0">
              <a:solidFill>
                <a:srgbClr val="404040"/>
              </a:solidFill>
              <a:latin typeface="Calibri"/>
              <a:ea typeface="Calibri"/>
              <a:cs typeface="Calibri"/>
              <a:sym typeface="Calibri"/>
            </a:endParaRPr>
          </a:p>
          <a:p>
            <a:pPr algn="r">
              <a:buClr>
                <a:srgbClr val="000000"/>
              </a:buClr>
            </a:pPr>
            <a:r>
              <a:rPr lang="en" kern="0" dirty="0">
                <a:solidFill>
                  <a:srgbClr val="404040"/>
                </a:solidFill>
                <a:latin typeface="Calibri"/>
                <a:ea typeface="Calibri"/>
                <a:cs typeface="Calibri"/>
                <a:sym typeface="Calibri"/>
              </a:rPr>
              <a:t>HISPANIC (3%) </a:t>
            </a:r>
            <a:r>
              <a:rPr lang="en" kern="0" dirty="0">
                <a:solidFill>
                  <a:srgbClr val="D15656"/>
                </a:solidFill>
                <a:latin typeface="Calibri"/>
                <a:ea typeface="Calibri"/>
                <a:cs typeface="Calibri"/>
                <a:sym typeface="Calibri"/>
              </a:rPr>
              <a:t>♦</a:t>
            </a:r>
            <a:endParaRPr kern="0" dirty="0">
              <a:solidFill>
                <a:srgbClr val="D15656"/>
              </a:solidFill>
              <a:latin typeface="Calibri"/>
              <a:ea typeface="Calibri"/>
              <a:cs typeface="Calibri"/>
              <a:sym typeface="Calibri"/>
            </a:endParaRPr>
          </a:p>
          <a:p>
            <a:pPr algn="r">
              <a:buClr>
                <a:srgbClr val="000000"/>
              </a:buClr>
            </a:pPr>
            <a:r>
              <a:rPr lang="en" kern="0" dirty="0">
                <a:solidFill>
                  <a:srgbClr val="404040"/>
                </a:solidFill>
                <a:latin typeface="Calibri"/>
                <a:ea typeface="Calibri"/>
                <a:cs typeface="Calibri"/>
                <a:sym typeface="Calibri"/>
              </a:rPr>
              <a:t>ASIAN (2%)</a:t>
            </a:r>
            <a:r>
              <a:rPr lang="en" kern="0" dirty="0">
                <a:solidFill>
                  <a:srgbClr val="FFFFFF"/>
                </a:solidFill>
                <a:latin typeface="Calibri"/>
                <a:ea typeface="Calibri"/>
                <a:cs typeface="Calibri"/>
                <a:sym typeface="Calibri"/>
              </a:rPr>
              <a:t> </a:t>
            </a:r>
            <a:r>
              <a:rPr lang="en" kern="0" dirty="0">
                <a:solidFill>
                  <a:srgbClr val="A5A5A5"/>
                </a:solidFill>
                <a:latin typeface="Calibri"/>
                <a:ea typeface="Calibri"/>
                <a:cs typeface="Calibri"/>
                <a:sym typeface="Calibri"/>
              </a:rPr>
              <a:t>♦</a:t>
            </a:r>
            <a:endParaRPr kern="0" dirty="0">
              <a:solidFill>
                <a:srgbClr val="A5A5A5"/>
              </a:solidFill>
              <a:latin typeface="Calibri"/>
              <a:ea typeface="Calibri"/>
              <a:cs typeface="Calibri"/>
              <a:sym typeface="Calibri"/>
            </a:endParaRPr>
          </a:p>
        </p:txBody>
      </p:sp>
      <p:pic>
        <p:nvPicPr>
          <p:cNvPr id="665" name="Shape 665" descr="FPS Logo Presentations.png"/>
          <p:cNvPicPr preferRelativeResize="0"/>
          <p:nvPr/>
        </p:nvPicPr>
        <p:blipFill rotWithShape="1">
          <a:blip r:embed="rId3">
            <a:alphaModFix/>
          </a:blip>
          <a:srcRect/>
          <a:stretch/>
        </p:blipFill>
        <p:spPr>
          <a:xfrm>
            <a:off x="18207307" y="11877885"/>
            <a:ext cx="4866357" cy="1445044"/>
          </a:xfrm>
          <a:prstGeom prst="rect">
            <a:avLst/>
          </a:prstGeom>
          <a:noFill/>
          <a:ln>
            <a:noFill/>
          </a:ln>
        </p:spPr>
      </p:pic>
      <p:pic>
        <p:nvPicPr>
          <p:cNvPr id="668" name="Shape 668"/>
          <p:cNvPicPr preferRelativeResize="0"/>
          <p:nvPr/>
        </p:nvPicPr>
        <p:blipFill rotWithShape="1">
          <a:blip r:embed="rId4">
            <a:alphaModFix/>
          </a:blip>
          <a:srcRect/>
          <a:stretch/>
        </p:blipFill>
        <p:spPr>
          <a:xfrm>
            <a:off x="14552413" y="1982218"/>
            <a:ext cx="8647432" cy="6337594"/>
          </a:xfrm>
          <a:prstGeom prst="rect">
            <a:avLst/>
          </a:prstGeom>
          <a:noFill/>
          <a:ln>
            <a:noFill/>
          </a:ln>
        </p:spPr>
      </p:pic>
    </p:spTree>
    <p:extLst>
      <p:ext uri="{BB962C8B-B14F-4D97-AF65-F5344CB8AC3E}">
        <p14:creationId xmlns:p14="http://schemas.microsoft.com/office/powerpoint/2010/main" val="3987556061"/>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Language – </a:t>
            </a:r>
            <a:r>
              <a:rPr lang="en-US" i="1" dirty="0"/>
              <a:t>Teacher as Architect</a:t>
            </a:r>
          </a:p>
        </p:txBody>
      </p:sp>
      <p:sp>
        <p:nvSpPr>
          <p:cNvPr id="3" name="TextBox 2"/>
          <p:cNvSpPr txBox="1"/>
          <p:nvPr/>
        </p:nvSpPr>
        <p:spPr>
          <a:xfrm>
            <a:off x="16365049" y="11969627"/>
            <a:ext cx="7157899" cy="1015663"/>
          </a:xfrm>
          <a:prstGeom prst="rect">
            <a:avLst/>
          </a:prstGeom>
          <a:noFill/>
        </p:spPr>
        <p:txBody>
          <a:bodyPr wrap="square" rtlCol="0">
            <a:spAutoFit/>
          </a:bodyPr>
          <a:lstStyle/>
          <a:p>
            <a:pPr algn="ctr"/>
            <a:r>
              <a:rPr lang="en-US" sz="6000" b="1" dirty="0">
                <a:solidFill>
                  <a:srgbClr val="FF0000"/>
                </a:solidFill>
              </a:rPr>
              <a:t>Professional Learning</a:t>
            </a:r>
          </a:p>
        </p:txBody>
      </p:sp>
      <p:pic>
        <p:nvPicPr>
          <p:cNvPr id="4" name="Picture 3"/>
          <p:cNvPicPr>
            <a:picLocks noChangeAspect="1"/>
          </p:cNvPicPr>
          <p:nvPr/>
        </p:nvPicPr>
        <p:blipFill>
          <a:blip r:embed="rId2"/>
          <a:stretch>
            <a:fillRect/>
          </a:stretch>
        </p:blipFill>
        <p:spPr>
          <a:xfrm>
            <a:off x="2135667" y="2663900"/>
            <a:ext cx="12877800" cy="7772400"/>
          </a:xfrm>
          <a:prstGeom prst="rect">
            <a:avLst/>
          </a:prstGeom>
        </p:spPr>
      </p:pic>
      <p:pic>
        <p:nvPicPr>
          <p:cNvPr id="5" name="Picture 4"/>
          <p:cNvPicPr>
            <a:picLocks noChangeAspect="1"/>
          </p:cNvPicPr>
          <p:nvPr/>
        </p:nvPicPr>
        <p:blipFill>
          <a:blip r:embed="rId3"/>
          <a:stretch>
            <a:fillRect/>
          </a:stretch>
        </p:blipFill>
        <p:spPr>
          <a:xfrm>
            <a:off x="15300566" y="4603750"/>
            <a:ext cx="8427346" cy="6673102"/>
          </a:xfrm>
          <a:prstGeom prst="rect">
            <a:avLst/>
          </a:prstGeom>
        </p:spPr>
      </p:pic>
    </p:spTree>
    <p:extLst>
      <p:ext uri="{BB962C8B-B14F-4D97-AF65-F5344CB8AC3E}">
        <p14:creationId xmlns:p14="http://schemas.microsoft.com/office/powerpoint/2010/main" val="2175971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Connected to Teacher Evaluation - TAA</a:t>
            </a:r>
          </a:p>
        </p:txBody>
      </p:sp>
      <p:pic>
        <p:nvPicPr>
          <p:cNvPr id="3" name="Picture 2"/>
          <p:cNvPicPr>
            <a:picLocks noChangeAspect="1"/>
          </p:cNvPicPr>
          <p:nvPr/>
        </p:nvPicPr>
        <p:blipFill>
          <a:blip r:embed="rId2"/>
          <a:stretch>
            <a:fillRect/>
          </a:stretch>
        </p:blipFill>
        <p:spPr>
          <a:xfrm>
            <a:off x="9732800" y="9032199"/>
            <a:ext cx="14148457" cy="2860449"/>
          </a:xfrm>
          <a:prstGeom prst="rect">
            <a:avLst/>
          </a:prstGeom>
        </p:spPr>
      </p:pic>
      <p:pic>
        <p:nvPicPr>
          <p:cNvPr id="4" name="Picture 3"/>
          <p:cNvPicPr>
            <a:picLocks noChangeAspect="1"/>
          </p:cNvPicPr>
          <p:nvPr/>
        </p:nvPicPr>
        <p:blipFill>
          <a:blip r:embed="rId3"/>
          <a:stretch>
            <a:fillRect/>
          </a:stretch>
        </p:blipFill>
        <p:spPr>
          <a:xfrm>
            <a:off x="579897" y="2424716"/>
            <a:ext cx="13491702" cy="2415744"/>
          </a:xfrm>
          <a:prstGeom prst="rect">
            <a:avLst/>
          </a:prstGeom>
        </p:spPr>
      </p:pic>
      <p:pic>
        <p:nvPicPr>
          <p:cNvPr id="6" name="Picture 5"/>
          <p:cNvPicPr>
            <a:picLocks noChangeAspect="1"/>
          </p:cNvPicPr>
          <p:nvPr/>
        </p:nvPicPr>
        <p:blipFill>
          <a:blip r:embed="rId4"/>
          <a:stretch>
            <a:fillRect/>
          </a:stretch>
        </p:blipFill>
        <p:spPr>
          <a:xfrm>
            <a:off x="5577748" y="4407200"/>
            <a:ext cx="11047049" cy="4423452"/>
          </a:xfrm>
          <a:prstGeom prst="rect">
            <a:avLst/>
          </a:prstGeom>
        </p:spPr>
      </p:pic>
      <p:sp>
        <p:nvSpPr>
          <p:cNvPr id="7" name="TextBox 6"/>
          <p:cNvSpPr txBox="1"/>
          <p:nvPr/>
        </p:nvSpPr>
        <p:spPr>
          <a:xfrm>
            <a:off x="16047549" y="11969627"/>
            <a:ext cx="7157899" cy="1015663"/>
          </a:xfrm>
          <a:prstGeom prst="rect">
            <a:avLst/>
          </a:prstGeom>
          <a:noFill/>
        </p:spPr>
        <p:txBody>
          <a:bodyPr wrap="square" rtlCol="0">
            <a:spAutoFit/>
          </a:bodyPr>
          <a:lstStyle/>
          <a:p>
            <a:pPr algn="ctr"/>
            <a:r>
              <a:rPr lang="en-US" sz="6000" b="1" dirty="0">
                <a:solidFill>
                  <a:srgbClr val="FF0000"/>
                </a:solidFill>
              </a:rPr>
              <a:t>Professional Learning</a:t>
            </a:r>
          </a:p>
        </p:txBody>
      </p:sp>
      <p:sp>
        <p:nvSpPr>
          <p:cNvPr id="5" name="TextBox 4"/>
          <p:cNvSpPr txBox="1"/>
          <p:nvPr/>
        </p:nvSpPr>
        <p:spPr>
          <a:xfrm>
            <a:off x="6921500" y="11985645"/>
            <a:ext cx="6921500" cy="1508105"/>
          </a:xfrm>
          <a:prstGeom prst="rect">
            <a:avLst/>
          </a:prstGeom>
          <a:noFill/>
        </p:spPr>
        <p:txBody>
          <a:bodyPr wrap="square" rtlCol="0">
            <a:spAutoFit/>
          </a:bodyPr>
          <a:lstStyle/>
          <a:p>
            <a:pPr algn="ctr"/>
            <a:r>
              <a:rPr lang="en-US" sz="2800" dirty="0">
                <a:hlinkClick r:id="rId5"/>
              </a:rPr>
              <a:t>http://www.fraser.k12.mi.us/pages/FraserPS/Budget_and_Salary_Compensation</a:t>
            </a:r>
            <a:endParaRPr lang="en-US" sz="2800" dirty="0"/>
          </a:p>
          <a:p>
            <a:pPr algn="ctr"/>
            <a:endParaRPr lang="en-US" dirty="0"/>
          </a:p>
        </p:txBody>
      </p:sp>
    </p:spTree>
    <p:extLst>
      <p:ext uri="{BB962C8B-B14F-4D97-AF65-F5344CB8AC3E}">
        <p14:creationId xmlns:p14="http://schemas.microsoft.com/office/powerpoint/2010/main" val="190160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666" y="845714"/>
            <a:ext cx="21031200" cy="2651126"/>
          </a:xfrm>
        </p:spPr>
        <p:txBody>
          <a:bodyPr/>
          <a:lstStyle/>
          <a:p>
            <a:pPr algn="ctr"/>
            <a:r>
              <a:rPr lang="en-US" dirty="0"/>
              <a:t>TAA Connected to our Competency Based Learning Work</a:t>
            </a:r>
          </a:p>
        </p:txBody>
      </p:sp>
      <p:pic>
        <p:nvPicPr>
          <p:cNvPr id="3" name="Picture 2"/>
          <p:cNvPicPr>
            <a:picLocks noChangeAspect="1"/>
          </p:cNvPicPr>
          <p:nvPr/>
        </p:nvPicPr>
        <p:blipFill>
          <a:blip r:embed="rId2"/>
          <a:stretch>
            <a:fillRect/>
          </a:stretch>
        </p:blipFill>
        <p:spPr>
          <a:xfrm>
            <a:off x="12726617" y="3756576"/>
            <a:ext cx="6047074" cy="7743539"/>
          </a:xfrm>
          <a:prstGeom prst="rect">
            <a:avLst/>
          </a:prstGeom>
        </p:spPr>
      </p:pic>
      <p:pic>
        <p:nvPicPr>
          <p:cNvPr id="4" name="Picture 3"/>
          <p:cNvPicPr>
            <a:picLocks noChangeAspect="1"/>
          </p:cNvPicPr>
          <p:nvPr/>
        </p:nvPicPr>
        <p:blipFill>
          <a:blip r:embed="rId3"/>
          <a:stretch>
            <a:fillRect/>
          </a:stretch>
        </p:blipFill>
        <p:spPr>
          <a:xfrm>
            <a:off x="5663967" y="3845090"/>
            <a:ext cx="5870524" cy="7845526"/>
          </a:xfrm>
          <a:prstGeom prst="rect">
            <a:avLst/>
          </a:prstGeom>
        </p:spPr>
      </p:pic>
      <p:sp>
        <p:nvSpPr>
          <p:cNvPr id="5" name="TextBox 4"/>
          <p:cNvSpPr txBox="1"/>
          <p:nvPr/>
        </p:nvSpPr>
        <p:spPr>
          <a:xfrm>
            <a:off x="16701766" y="12239039"/>
            <a:ext cx="7157899" cy="1015663"/>
          </a:xfrm>
          <a:prstGeom prst="rect">
            <a:avLst/>
          </a:prstGeom>
          <a:noFill/>
        </p:spPr>
        <p:txBody>
          <a:bodyPr wrap="square" rtlCol="0">
            <a:spAutoFit/>
          </a:bodyPr>
          <a:lstStyle/>
          <a:p>
            <a:pPr algn="ctr"/>
            <a:r>
              <a:rPr lang="en-US" sz="6000" b="1" dirty="0">
                <a:solidFill>
                  <a:srgbClr val="FF0000"/>
                </a:solidFill>
              </a:rPr>
              <a:t>Instructional Models</a:t>
            </a:r>
          </a:p>
        </p:txBody>
      </p:sp>
    </p:spTree>
    <p:extLst>
      <p:ext uri="{BB962C8B-B14F-4D97-AF65-F5344CB8AC3E}">
        <p14:creationId xmlns:p14="http://schemas.microsoft.com/office/powerpoint/2010/main" val="418277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it take to get the handshake at graduation?</a:t>
            </a:r>
          </a:p>
        </p:txBody>
      </p:sp>
      <p:pic>
        <p:nvPicPr>
          <p:cNvPr id="6" name="Picture 5" descr="graduation-handshak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8714" y="4113606"/>
            <a:ext cx="11243656" cy="6662908"/>
          </a:xfrm>
          <a:prstGeom prst="rect">
            <a:avLst/>
          </a:prstGeom>
        </p:spPr>
      </p:pic>
    </p:spTree>
    <p:extLst>
      <p:ext uri="{BB962C8B-B14F-4D97-AF65-F5344CB8AC3E}">
        <p14:creationId xmlns:p14="http://schemas.microsoft.com/office/powerpoint/2010/main" val="152206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Digging Deeper Resources </a:t>
            </a:r>
          </a:p>
        </p:txBody>
      </p:sp>
      <p:sp>
        <p:nvSpPr>
          <p:cNvPr id="3" name="Content Placeholder 2"/>
          <p:cNvSpPr>
            <a:spLocks noGrp="1"/>
          </p:cNvSpPr>
          <p:nvPr>
            <p:ph idx="1"/>
          </p:nvPr>
        </p:nvSpPr>
        <p:spPr>
          <a:xfrm>
            <a:off x="857114" y="3200538"/>
            <a:ext cx="21031200" cy="8702676"/>
          </a:xfrm>
        </p:spPr>
        <p:txBody>
          <a:bodyPr/>
          <a:lstStyle/>
          <a:p>
            <a:pPr marL="0" indent="0" algn="ctr">
              <a:buNone/>
            </a:pPr>
            <a:endParaRPr lang="en-US" sz="8000" dirty="0">
              <a:hlinkClick r:id="rId2"/>
            </a:endParaRPr>
          </a:p>
          <a:p>
            <a:pPr marL="0" indent="0" algn="ctr">
              <a:buNone/>
            </a:pPr>
            <a:r>
              <a:rPr lang="en-US" sz="9600" dirty="0">
                <a:hlinkClick r:id="rId2"/>
              </a:rPr>
              <a:t>http://frasercbl.weebly.com/</a:t>
            </a:r>
            <a:endParaRPr lang="en-US" sz="9600" dirty="0"/>
          </a:p>
          <a:p>
            <a:pPr marL="0" indent="0" algn="ctr">
              <a:buNone/>
            </a:pPr>
            <a:endParaRPr lang="en-US" sz="8000" dirty="0"/>
          </a:p>
          <a:p>
            <a:pPr marL="0" indent="0" algn="ctr">
              <a:buNone/>
            </a:pPr>
            <a:r>
              <a:rPr lang="en-US" sz="9600" dirty="0"/>
              <a:t>Questions</a:t>
            </a:r>
          </a:p>
        </p:txBody>
      </p:sp>
    </p:spTree>
    <p:extLst>
      <p:ext uri="{BB962C8B-B14F-4D97-AF65-F5344CB8AC3E}">
        <p14:creationId xmlns:p14="http://schemas.microsoft.com/office/powerpoint/2010/main" val="117222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2B556-CBEB-1543-B7A9-EA5999CCB63B}"/>
              </a:ext>
            </a:extLst>
          </p:cNvPr>
          <p:cNvSpPr>
            <a:spLocks noGrp="1"/>
          </p:cNvSpPr>
          <p:nvPr>
            <p:ph type="title"/>
          </p:nvPr>
        </p:nvSpPr>
        <p:spPr/>
        <p:txBody>
          <a:bodyPr/>
          <a:lstStyle/>
          <a:p>
            <a:r>
              <a:rPr lang="en-US" dirty="0"/>
              <a:t>Overview of Richard Middle School</a:t>
            </a:r>
          </a:p>
        </p:txBody>
      </p:sp>
      <p:sp>
        <p:nvSpPr>
          <p:cNvPr id="3" name="Content Placeholder 2">
            <a:extLst>
              <a:ext uri="{FF2B5EF4-FFF2-40B4-BE49-F238E27FC236}">
                <a16:creationId xmlns:a16="http://schemas.microsoft.com/office/drawing/2014/main" id="{04E1086F-D1BC-D647-8C61-3D1E53372B79}"/>
              </a:ext>
            </a:extLst>
          </p:cNvPr>
          <p:cNvSpPr>
            <a:spLocks noGrp="1"/>
          </p:cNvSpPr>
          <p:nvPr>
            <p:ph idx="1"/>
          </p:nvPr>
        </p:nvSpPr>
        <p:spPr/>
        <p:txBody>
          <a:bodyPr/>
          <a:lstStyle/>
          <a:p>
            <a:pPr lvl="0"/>
            <a:r>
              <a:rPr lang="en-US" dirty="0"/>
              <a:t>Multi-Tiered Systems of Support</a:t>
            </a:r>
          </a:p>
          <a:p>
            <a:pPr lvl="1"/>
            <a:r>
              <a:rPr lang="en-US" dirty="0"/>
              <a:t>District Focus</a:t>
            </a:r>
          </a:p>
          <a:p>
            <a:pPr lvl="1"/>
            <a:r>
              <a:rPr lang="en-US" dirty="0"/>
              <a:t>Middle School Focus</a:t>
            </a:r>
          </a:p>
          <a:p>
            <a:pPr lvl="0"/>
            <a:r>
              <a:rPr lang="en-US" dirty="0"/>
              <a:t>Learning Environment – Universal Design for Learning</a:t>
            </a:r>
          </a:p>
          <a:p>
            <a:endParaRPr lang="en-US" dirty="0"/>
          </a:p>
        </p:txBody>
      </p:sp>
    </p:spTree>
    <p:extLst>
      <p:ext uri="{BB962C8B-B14F-4D97-AF65-F5344CB8AC3E}">
        <p14:creationId xmlns:p14="http://schemas.microsoft.com/office/powerpoint/2010/main" val="639626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06925" y="419101"/>
            <a:ext cx="15166974" cy="2089150"/>
          </a:xfrm>
        </p:spPr>
        <p:txBody>
          <a:bodyPr/>
          <a:lstStyle/>
          <a:p>
            <a:r>
              <a:rPr lang="en-US" dirty="0">
                <a:solidFill>
                  <a:srgbClr val="FFFFFF"/>
                </a:solidFill>
              </a:rPr>
              <a:t>How did we get to this place?</a:t>
            </a:r>
          </a:p>
        </p:txBody>
      </p:sp>
      <p:sp>
        <p:nvSpPr>
          <p:cNvPr id="2" name="Content Placeholder 1"/>
          <p:cNvSpPr>
            <a:spLocks noGrp="1"/>
          </p:cNvSpPr>
          <p:nvPr>
            <p:ph idx="1"/>
          </p:nvPr>
        </p:nvSpPr>
        <p:spPr>
          <a:xfrm>
            <a:off x="2438400" y="2886075"/>
            <a:ext cx="19659600" cy="8416926"/>
          </a:xfrm>
        </p:spPr>
        <p:txBody>
          <a:bodyPr>
            <a:normAutofit/>
          </a:bodyPr>
          <a:lstStyle/>
          <a:p>
            <a:r>
              <a:rPr lang="en-US" sz="5600" dirty="0">
                <a:solidFill>
                  <a:srgbClr val="FFFFFF"/>
                </a:solidFill>
              </a:rPr>
              <a:t>Developing a </a:t>
            </a:r>
            <a:r>
              <a:rPr lang="en-US" sz="5600" b="1" u="sng" dirty="0">
                <a:solidFill>
                  <a:srgbClr val="FFFFFF"/>
                </a:solidFill>
              </a:rPr>
              <a:t>Modern Curriculum</a:t>
            </a:r>
          </a:p>
          <a:p>
            <a:pPr lvl="1"/>
            <a:r>
              <a:rPr lang="en-US" sz="5200" dirty="0">
                <a:solidFill>
                  <a:srgbClr val="FFFFFF"/>
                </a:solidFill>
              </a:rPr>
              <a:t>NGSS, C3, Common Core</a:t>
            </a:r>
          </a:p>
          <a:p>
            <a:r>
              <a:rPr lang="en-US" sz="5600" dirty="0">
                <a:solidFill>
                  <a:srgbClr val="FFFFFF"/>
                </a:solidFill>
              </a:rPr>
              <a:t>Shifting from a focus on Standards to Competency Based Education</a:t>
            </a:r>
          </a:p>
          <a:p>
            <a:r>
              <a:rPr lang="en-US" sz="5600" dirty="0">
                <a:solidFill>
                  <a:srgbClr val="FFFFFF"/>
                </a:solidFill>
              </a:rPr>
              <a:t>Developing a </a:t>
            </a:r>
            <a:r>
              <a:rPr lang="en-US" sz="5600" b="1" u="sng" dirty="0">
                <a:solidFill>
                  <a:srgbClr val="FFFFFF"/>
                </a:solidFill>
              </a:rPr>
              <a:t>Digital Ecosystem </a:t>
            </a:r>
            <a:r>
              <a:rPr lang="en-US" sz="5600" b="1" dirty="0">
                <a:solidFill>
                  <a:srgbClr val="FFFFFF"/>
                </a:solidFill>
              </a:rPr>
              <a:t>(LMS)</a:t>
            </a:r>
          </a:p>
          <a:p>
            <a:r>
              <a:rPr lang="en-US" sz="5600" dirty="0">
                <a:solidFill>
                  <a:srgbClr val="FFFFFF"/>
                </a:solidFill>
              </a:rPr>
              <a:t>Developing </a:t>
            </a:r>
            <a:r>
              <a:rPr lang="en-US" sz="5600" b="1" u="sng" dirty="0">
                <a:solidFill>
                  <a:srgbClr val="FFFFFF"/>
                </a:solidFill>
              </a:rPr>
              <a:t>Instructional Models </a:t>
            </a:r>
            <a:r>
              <a:rPr lang="en-US" sz="5600" dirty="0">
                <a:solidFill>
                  <a:srgbClr val="FFFFFF"/>
                </a:solidFill>
              </a:rPr>
              <a:t>in a Blended Environment to Increase Rigor and Engagement</a:t>
            </a:r>
          </a:p>
        </p:txBody>
      </p:sp>
    </p:spTree>
    <p:extLst>
      <p:ext uri="{BB962C8B-B14F-4D97-AF65-F5344CB8AC3E}">
        <p14:creationId xmlns:p14="http://schemas.microsoft.com/office/powerpoint/2010/main" val="174381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7"/>
          <p:cNvSpPr txBox="1">
            <a:spLocks noGrp="1"/>
          </p:cNvSpPr>
          <p:nvPr>
            <p:ph type="title"/>
          </p:nvPr>
        </p:nvSpPr>
        <p:spPr>
          <a:xfrm>
            <a:off x="436720" y="5629520"/>
            <a:ext cx="21925600" cy="2700800"/>
          </a:xfrm>
          <a:prstGeom prst="rect">
            <a:avLst/>
          </a:prstGeom>
        </p:spPr>
        <p:txBody>
          <a:bodyPr spcFirstLastPara="1" wrap="square" lIns="243800" tIns="243800" rIns="243800" bIns="243800" anchor="ctr" anchorCtr="0">
            <a:noAutofit/>
          </a:bodyPr>
          <a:lstStyle/>
          <a:p>
            <a:r>
              <a:rPr lang="en-US" sz="18000" dirty="0"/>
              <a:t> Fraser Today</a:t>
            </a:r>
            <a:endParaRPr sz="18000" dirty="0"/>
          </a:p>
        </p:txBody>
      </p:sp>
      <p:pic>
        <p:nvPicPr>
          <p:cNvPr id="4" name="Shape 665" descr="FPS Logo Presentations.png">
            <a:extLst>
              <a:ext uri="{FF2B5EF4-FFF2-40B4-BE49-F238E27FC236}">
                <a16:creationId xmlns:a16="http://schemas.microsoft.com/office/drawing/2014/main" id="{E5E667A6-D3D7-0748-93FD-177801894D4C}"/>
              </a:ext>
            </a:extLst>
          </p:cNvPr>
          <p:cNvPicPr preferRelativeResize="0"/>
          <p:nvPr/>
        </p:nvPicPr>
        <p:blipFill rotWithShape="1">
          <a:blip r:embed="rId3">
            <a:alphaModFix/>
          </a:blip>
          <a:srcRect/>
          <a:stretch/>
        </p:blipFill>
        <p:spPr>
          <a:xfrm>
            <a:off x="16764000" y="5980191"/>
            <a:ext cx="6248705" cy="2350129"/>
          </a:xfrm>
          <a:prstGeom prst="rect">
            <a:avLst/>
          </a:prstGeom>
          <a:noFill/>
          <a:ln>
            <a:noFill/>
          </a:ln>
        </p:spPr>
      </p:pic>
    </p:spTree>
    <p:extLst>
      <p:ext uri="{BB962C8B-B14F-4D97-AF65-F5344CB8AC3E}">
        <p14:creationId xmlns:p14="http://schemas.microsoft.com/office/powerpoint/2010/main" val="1563879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8"/>
          <p:cNvSpPr txBox="1">
            <a:spLocks noGrp="1"/>
          </p:cNvSpPr>
          <p:nvPr>
            <p:ph type="title"/>
          </p:nvPr>
        </p:nvSpPr>
        <p:spPr>
          <a:xfrm>
            <a:off x="1258400" y="1969933"/>
            <a:ext cx="21925600" cy="2047200"/>
          </a:xfrm>
          <a:prstGeom prst="rect">
            <a:avLst/>
          </a:prstGeom>
        </p:spPr>
        <p:txBody>
          <a:bodyPr spcFirstLastPara="1" wrap="square" lIns="243800" tIns="243800" rIns="243800" bIns="243800" anchor="b" anchorCtr="0">
            <a:noAutofit/>
          </a:bodyPr>
          <a:lstStyle/>
          <a:p>
            <a:r>
              <a:rPr lang="en" sz="8000" dirty="0"/>
              <a:t>Fraser Focus for 2018-2019</a:t>
            </a:r>
            <a:endParaRPr sz="8000" dirty="0"/>
          </a:p>
        </p:txBody>
      </p:sp>
      <p:sp>
        <p:nvSpPr>
          <p:cNvPr id="266" name="Google Shape;266;p48"/>
          <p:cNvSpPr txBox="1">
            <a:spLocks noGrp="1"/>
          </p:cNvSpPr>
          <p:nvPr>
            <p:ph type="body" idx="1"/>
          </p:nvPr>
        </p:nvSpPr>
        <p:spPr>
          <a:xfrm>
            <a:off x="1258400" y="5117533"/>
            <a:ext cx="21925600" cy="7227200"/>
          </a:xfrm>
          <a:prstGeom prst="rect">
            <a:avLst/>
          </a:prstGeom>
        </p:spPr>
        <p:txBody>
          <a:bodyPr spcFirstLastPara="1" wrap="square" lIns="243800" tIns="243800" rIns="243800" bIns="243800" anchor="t" anchorCtr="0">
            <a:noAutofit/>
          </a:bodyPr>
          <a:lstStyle/>
          <a:p>
            <a:r>
              <a:rPr lang="en" sz="5400" dirty="0"/>
              <a:t>Viewing the district work with a new </a:t>
            </a:r>
            <a:r>
              <a:rPr lang="en" sz="5400" b="1" dirty="0"/>
              <a:t>lens.</a:t>
            </a:r>
            <a:endParaRPr sz="5400" b="1" dirty="0"/>
          </a:p>
          <a:p>
            <a:r>
              <a:rPr lang="en" sz="5400" dirty="0"/>
              <a:t>Priorities:</a:t>
            </a:r>
            <a:endParaRPr sz="5400" dirty="0"/>
          </a:p>
          <a:p>
            <a:pPr lvl="1" indent="-914411">
              <a:spcBef>
                <a:spcPts val="0"/>
              </a:spcBef>
              <a:buSzPts val="1800"/>
            </a:pPr>
            <a:r>
              <a:rPr lang="en" sz="5400" dirty="0"/>
              <a:t>establishing a </a:t>
            </a:r>
            <a:r>
              <a:rPr lang="en" sz="5400" b="1" u="sng" dirty="0"/>
              <a:t>strong school and community presence</a:t>
            </a:r>
            <a:r>
              <a:rPr lang="en" sz="5400" dirty="0"/>
              <a:t> right from the start </a:t>
            </a:r>
            <a:endParaRPr sz="5400" dirty="0"/>
          </a:p>
          <a:p>
            <a:pPr lvl="1" indent="-914411">
              <a:spcBef>
                <a:spcPts val="0"/>
              </a:spcBef>
              <a:buSzPts val="1800"/>
            </a:pPr>
            <a:r>
              <a:rPr lang="en" sz="5400" dirty="0"/>
              <a:t>implementing </a:t>
            </a:r>
            <a:r>
              <a:rPr lang="en" sz="5400" b="1" u="sng" dirty="0"/>
              <a:t>collaborative</a:t>
            </a:r>
            <a:r>
              <a:rPr lang="en" sz="5400" b="1" dirty="0"/>
              <a:t> </a:t>
            </a:r>
            <a:r>
              <a:rPr lang="en" sz="5400" dirty="0"/>
              <a:t>plans that build on the exceptional work that has already occurred throughout the district.</a:t>
            </a:r>
            <a:endParaRPr sz="5400" dirty="0"/>
          </a:p>
          <a:p>
            <a:pPr lvl="1" indent="-914411">
              <a:spcBef>
                <a:spcPts val="0"/>
              </a:spcBef>
              <a:buSzPts val="1800"/>
            </a:pPr>
            <a:r>
              <a:rPr lang="en" sz="5400" dirty="0"/>
              <a:t>a clear focus on </a:t>
            </a:r>
            <a:r>
              <a:rPr lang="en" sz="5400" b="1" u="sng" dirty="0"/>
              <a:t>student </a:t>
            </a:r>
            <a:r>
              <a:rPr lang="en" sz="5400" b="1" u="sng" dirty="0">
                <a:solidFill>
                  <a:srgbClr val="FF0000"/>
                </a:solidFill>
              </a:rPr>
              <a:t>learning</a:t>
            </a:r>
            <a:r>
              <a:rPr lang="en" sz="5400" b="1" u="sng" dirty="0"/>
              <a:t> and engagement</a:t>
            </a:r>
            <a:r>
              <a:rPr lang="en" sz="5400" dirty="0"/>
              <a:t>.</a:t>
            </a:r>
            <a:endParaRPr sz="5400" dirty="0"/>
          </a:p>
          <a:p>
            <a:pPr marL="2438430" indent="0">
              <a:spcBef>
                <a:spcPts val="4267"/>
              </a:spcBef>
              <a:spcAft>
                <a:spcPts val="4267"/>
              </a:spcAft>
              <a:buNone/>
            </a:pPr>
            <a:endParaRPr dirty="0"/>
          </a:p>
        </p:txBody>
      </p:sp>
      <p:pic>
        <p:nvPicPr>
          <p:cNvPr id="267" name="Google Shape;267;p48"/>
          <p:cNvPicPr preferRelativeResize="0"/>
          <p:nvPr/>
        </p:nvPicPr>
        <p:blipFill>
          <a:blip r:embed="rId3">
            <a:alphaModFix/>
          </a:blip>
          <a:stretch>
            <a:fillRect/>
          </a:stretch>
        </p:blipFill>
        <p:spPr>
          <a:xfrm>
            <a:off x="17353600" y="279468"/>
            <a:ext cx="5830400" cy="3879800"/>
          </a:xfrm>
          <a:prstGeom prst="rect">
            <a:avLst/>
          </a:prstGeom>
          <a:noFill/>
          <a:ln>
            <a:noFill/>
          </a:ln>
        </p:spPr>
      </p:pic>
    </p:spTree>
    <p:extLst>
      <p:ext uri="{BB962C8B-B14F-4D97-AF65-F5344CB8AC3E}">
        <p14:creationId xmlns:p14="http://schemas.microsoft.com/office/powerpoint/2010/main" val="3753627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9"/>
          <p:cNvSpPr txBox="1">
            <a:spLocks noGrp="1"/>
          </p:cNvSpPr>
          <p:nvPr>
            <p:ph type="title"/>
          </p:nvPr>
        </p:nvSpPr>
        <p:spPr>
          <a:xfrm>
            <a:off x="1258400" y="1969933"/>
            <a:ext cx="21925600" cy="2047200"/>
          </a:xfrm>
          <a:prstGeom prst="rect">
            <a:avLst/>
          </a:prstGeom>
        </p:spPr>
        <p:txBody>
          <a:bodyPr spcFirstLastPara="1" wrap="square" lIns="243800" tIns="243800" rIns="243800" bIns="243800" anchor="b" anchorCtr="0">
            <a:noAutofit/>
          </a:bodyPr>
          <a:lstStyle/>
          <a:p>
            <a:r>
              <a:rPr lang="en" sz="8000" dirty="0"/>
              <a:t>Key Action Items - 2018</a:t>
            </a:r>
            <a:endParaRPr sz="8000" dirty="0"/>
          </a:p>
        </p:txBody>
      </p:sp>
      <p:sp>
        <p:nvSpPr>
          <p:cNvPr id="273" name="Google Shape;273;p49"/>
          <p:cNvSpPr txBox="1">
            <a:spLocks noGrp="1"/>
          </p:cNvSpPr>
          <p:nvPr>
            <p:ph type="body" idx="1"/>
          </p:nvPr>
        </p:nvSpPr>
        <p:spPr>
          <a:xfrm>
            <a:off x="1229200" y="4961267"/>
            <a:ext cx="21925600" cy="8168800"/>
          </a:xfrm>
          <a:prstGeom prst="rect">
            <a:avLst/>
          </a:prstGeom>
        </p:spPr>
        <p:txBody>
          <a:bodyPr spcFirstLastPara="1" wrap="square" lIns="243800" tIns="243800" rIns="243800" bIns="243800" anchor="t" anchorCtr="0">
            <a:noAutofit/>
          </a:bodyPr>
          <a:lstStyle/>
          <a:p>
            <a:pPr indent="-948279">
              <a:buSzPts val="2000"/>
            </a:pPr>
            <a:r>
              <a:rPr lang="en" sz="5333" dirty="0"/>
              <a:t>Implementation of a strategic </a:t>
            </a:r>
            <a:r>
              <a:rPr lang="en" sz="5333" b="1" dirty="0">
                <a:solidFill>
                  <a:srgbClr val="FF0000"/>
                </a:solidFill>
              </a:rPr>
              <a:t>Learning</a:t>
            </a:r>
            <a:r>
              <a:rPr lang="en" sz="5333" dirty="0"/>
              <a:t> Model (Universal Design for Learning and Design Thinking) to increase </a:t>
            </a:r>
            <a:r>
              <a:rPr lang="en" sz="5333" b="1" dirty="0"/>
              <a:t>student </a:t>
            </a:r>
            <a:r>
              <a:rPr lang="en" sz="5333" b="1" dirty="0">
                <a:solidFill>
                  <a:srgbClr val="FF0000"/>
                </a:solidFill>
              </a:rPr>
              <a:t>learning</a:t>
            </a:r>
            <a:r>
              <a:rPr lang="en" sz="5333" b="1" dirty="0"/>
              <a:t> and engagement</a:t>
            </a:r>
            <a:r>
              <a:rPr lang="en" sz="5333" dirty="0"/>
              <a:t>.</a:t>
            </a:r>
            <a:endParaRPr sz="5333" dirty="0"/>
          </a:p>
          <a:p>
            <a:pPr indent="-948279">
              <a:buSzPts val="2000"/>
            </a:pPr>
            <a:r>
              <a:rPr lang="en" sz="5333" i="1" dirty="0"/>
              <a:t>Portrait of the Graduate</a:t>
            </a:r>
            <a:r>
              <a:rPr lang="en" sz="5333" dirty="0"/>
              <a:t> - Supporting the next phase of Strategic Planning</a:t>
            </a:r>
            <a:endParaRPr sz="5333" dirty="0"/>
          </a:p>
          <a:p>
            <a:pPr indent="-948279">
              <a:buSzPts val="2000"/>
            </a:pPr>
            <a:r>
              <a:rPr lang="en" sz="5333" dirty="0"/>
              <a:t>School Safety </a:t>
            </a:r>
            <a:endParaRPr sz="5333" dirty="0"/>
          </a:p>
          <a:p>
            <a:pPr lvl="1" indent="-948279">
              <a:spcBef>
                <a:spcPts val="0"/>
              </a:spcBef>
              <a:buSzPts val="2000"/>
            </a:pPr>
            <a:r>
              <a:rPr lang="en" sz="5333" dirty="0"/>
              <a:t>Physical</a:t>
            </a:r>
            <a:endParaRPr sz="5333" dirty="0"/>
          </a:p>
          <a:p>
            <a:pPr lvl="1" indent="-948279">
              <a:spcBef>
                <a:spcPts val="0"/>
              </a:spcBef>
              <a:buSzPts val="2000"/>
            </a:pPr>
            <a:r>
              <a:rPr lang="en" sz="5333" dirty="0"/>
              <a:t>Mental</a:t>
            </a:r>
            <a:endParaRPr sz="5333" dirty="0"/>
          </a:p>
          <a:p>
            <a:pPr marL="0" indent="0">
              <a:spcBef>
                <a:spcPts val="4267"/>
              </a:spcBef>
              <a:spcAft>
                <a:spcPts val="4267"/>
              </a:spcAft>
              <a:buNone/>
            </a:pPr>
            <a:endParaRPr dirty="0"/>
          </a:p>
        </p:txBody>
      </p:sp>
    </p:spTree>
    <p:extLst>
      <p:ext uri="{BB962C8B-B14F-4D97-AF65-F5344CB8AC3E}">
        <p14:creationId xmlns:p14="http://schemas.microsoft.com/office/powerpoint/2010/main" val="3802780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0"/>
          <p:cNvSpPr txBox="1">
            <a:spLocks noGrp="1"/>
          </p:cNvSpPr>
          <p:nvPr>
            <p:ph type="title"/>
          </p:nvPr>
        </p:nvSpPr>
        <p:spPr>
          <a:xfrm>
            <a:off x="1258400" y="1969933"/>
            <a:ext cx="21925600" cy="2047200"/>
          </a:xfrm>
          <a:prstGeom prst="rect">
            <a:avLst/>
          </a:prstGeom>
        </p:spPr>
        <p:txBody>
          <a:bodyPr spcFirstLastPara="1" wrap="square" lIns="243800" tIns="243800" rIns="243800" bIns="243800" anchor="b" anchorCtr="0">
            <a:noAutofit/>
          </a:bodyPr>
          <a:lstStyle/>
          <a:p>
            <a:r>
              <a:rPr lang="en" sz="8000" dirty="0"/>
              <a:t>Key Action Items - 2018</a:t>
            </a:r>
            <a:endParaRPr sz="8000" dirty="0"/>
          </a:p>
        </p:txBody>
      </p:sp>
      <p:sp>
        <p:nvSpPr>
          <p:cNvPr id="152" name="Google Shape;152;p30"/>
          <p:cNvSpPr txBox="1">
            <a:spLocks noGrp="1"/>
          </p:cNvSpPr>
          <p:nvPr>
            <p:ph type="body" idx="1"/>
          </p:nvPr>
        </p:nvSpPr>
        <p:spPr>
          <a:xfrm>
            <a:off x="1229200" y="4736533"/>
            <a:ext cx="21925600" cy="8598400"/>
          </a:xfrm>
          <a:prstGeom prst="rect">
            <a:avLst/>
          </a:prstGeom>
        </p:spPr>
        <p:txBody>
          <a:bodyPr spcFirstLastPara="1" wrap="square" lIns="243800" tIns="243800" rIns="243800" bIns="243800" anchor="t" anchorCtr="0">
            <a:noAutofit/>
          </a:bodyPr>
          <a:lstStyle/>
          <a:p>
            <a:pPr>
              <a:buClr>
                <a:srgbClr val="000000"/>
              </a:buClr>
              <a:buFont typeface="Arial"/>
              <a:buChar char="●"/>
            </a:pPr>
            <a:r>
              <a:rPr lang="en" sz="4800" dirty="0">
                <a:solidFill>
                  <a:srgbClr val="000000"/>
                </a:solidFill>
              </a:rPr>
              <a:t>Work with all Fraser stakeholders to </a:t>
            </a:r>
            <a:r>
              <a:rPr lang="en" sz="4800" b="1" u="sng" dirty="0">
                <a:solidFill>
                  <a:srgbClr val="000000"/>
                </a:solidFill>
              </a:rPr>
              <a:t>evaluate</a:t>
            </a:r>
            <a:r>
              <a:rPr lang="en" sz="4800" dirty="0">
                <a:solidFill>
                  <a:srgbClr val="000000"/>
                </a:solidFill>
              </a:rPr>
              <a:t> the performance of district schools and assess performance indicators of current initiatives – specifically focusing on Competency Based Education:</a:t>
            </a:r>
            <a:endParaRPr sz="4800" dirty="0">
              <a:solidFill>
                <a:srgbClr val="000000"/>
              </a:solidFill>
            </a:endParaRPr>
          </a:p>
          <a:p>
            <a:pPr lvl="1" indent="-914411">
              <a:spcBef>
                <a:spcPts val="0"/>
              </a:spcBef>
              <a:buClr>
                <a:srgbClr val="000000"/>
              </a:buClr>
              <a:buSzPts val="1800"/>
            </a:pPr>
            <a:r>
              <a:rPr lang="en" sz="4800" dirty="0">
                <a:solidFill>
                  <a:srgbClr val="000000"/>
                </a:solidFill>
              </a:rPr>
              <a:t>Evaluate Fraser’s digital ecosystems (Learning Management Systems and Student Information System)</a:t>
            </a:r>
            <a:endParaRPr sz="4800" dirty="0">
              <a:solidFill>
                <a:srgbClr val="000000"/>
              </a:solidFill>
            </a:endParaRPr>
          </a:p>
          <a:p>
            <a:pPr lvl="1" indent="-914411">
              <a:spcBef>
                <a:spcPts val="0"/>
              </a:spcBef>
              <a:buClr>
                <a:srgbClr val="000000"/>
              </a:buClr>
              <a:buSzPts val="1800"/>
              <a:buFont typeface="Arial"/>
              <a:buChar char="○"/>
            </a:pPr>
            <a:r>
              <a:rPr lang="en" sz="4800" dirty="0">
                <a:solidFill>
                  <a:srgbClr val="000000"/>
                </a:solidFill>
              </a:rPr>
              <a:t>Evaluate Fraser’s Competency Based Practices (</a:t>
            </a:r>
            <a:r>
              <a:rPr lang="en" sz="4800" b="1" dirty="0">
                <a:solidFill>
                  <a:srgbClr val="000000"/>
                </a:solidFill>
              </a:rPr>
              <a:t>Key Factors:</a:t>
            </a:r>
            <a:r>
              <a:rPr lang="en" sz="4800" dirty="0">
                <a:solidFill>
                  <a:srgbClr val="000000"/>
                </a:solidFill>
              </a:rPr>
              <a:t> </a:t>
            </a:r>
            <a:r>
              <a:rPr lang="en" sz="4800" i="1" dirty="0">
                <a:solidFill>
                  <a:srgbClr val="000000"/>
                </a:solidFill>
              </a:rPr>
              <a:t>student ownership of </a:t>
            </a:r>
            <a:r>
              <a:rPr lang="en" sz="4800" b="1" i="1" dirty="0">
                <a:solidFill>
                  <a:srgbClr val="FF0000"/>
                </a:solidFill>
              </a:rPr>
              <a:t>learning</a:t>
            </a:r>
            <a:r>
              <a:rPr lang="en" sz="4800" i="1" dirty="0">
                <a:solidFill>
                  <a:srgbClr val="000000"/>
                </a:solidFill>
              </a:rPr>
              <a:t> – increasing engagement and motivation, the continuum of </a:t>
            </a:r>
            <a:r>
              <a:rPr lang="en" sz="4800" b="1" i="1" dirty="0">
                <a:solidFill>
                  <a:srgbClr val="FF0000"/>
                </a:solidFill>
              </a:rPr>
              <a:t>learning</a:t>
            </a:r>
            <a:r>
              <a:rPr lang="en" sz="4800" i="1" dirty="0">
                <a:solidFill>
                  <a:srgbClr val="000000"/>
                </a:solidFill>
              </a:rPr>
              <a:t> K-12, and opportunities for educator reflections/evaluations of process</a:t>
            </a:r>
            <a:r>
              <a:rPr lang="en" sz="4800" dirty="0">
                <a:solidFill>
                  <a:srgbClr val="000000"/>
                </a:solidFill>
              </a:rPr>
              <a:t>)</a:t>
            </a:r>
            <a:endParaRPr sz="4800" dirty="0">
              <a:solidFill>
                <a:srgbClr val="000000"/>
              </a:solidFill>
            </a:endParaRPr>
          </a:p>
          <a:p>
            <a:pPr marL="0" indent="0">
              <a:spcAft>
                <a:spcPts val="4267"/>
              </a:spcAft>
              <a:buNone/>
            </a:pPr>
            <a:endParaRPr dirty="0"/>
          </a:p>
        </p:txBody>
      </p:sp>
    </p:spTree>
    <p:extLst>
      <p:ext uri="{BB962C8B-B14F-4D97-AF65-F5344CB8AC3E}">
        <p14:creationId xmlns:p14="http://schemas.microsoft.com/office/powerpoint/2010/main" val="3138070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1"/>
          <p:cNvSpPr txBox="1">
            <a:spLocks noGrp="1"/>
          </p:cNvSpPr>
          <p:nvPr>
            <p:ph type="title"/>
          </p:nvPr>
        </p:nvSpPr>
        <p:spPr>
          <a:xfrm>
            <a:off x="1258400" y="1969933"/>
            <a:ext cx="21925600" cy="2047200"/>
          </a:xfrm>
          <a:prstGeom prst="rect">
            <a:avLst/>
          </a:prstGeom>
        </p:spPr>
        <p:txBody>
          <a:bodyPr spcFirstLastPara="1" wrap="square" lIns="243800" tIns="243800" rIns="243800" bIns="243800" anchor="b" anchorCtr="0">
            <a:noAutofit/>
          </a:bodyPr>
          <a:lstStyle/>
          <a:p>
            <a:r>
              <a:rPr lang="en" sz="8000" dirty="0"/>
              <a:t>Key Action Items - 2018</a:t>
            </a:r>
            <a:endParaRPr sz="8000" dirty="0"/>
          </a:p>
        </p:txBody>
      </p:sp>
      <p:sp>
        <p:nvSpPr>
          <p:cNvPr id="158" name="Google Shape;158;p31"/>
          <p:cNvSpPr txBox="1">
            <a:spLocks noGrp="1"/>
          </p:cNvSpPr>
          <p:nvPr>
            <p:ph type="body" idx="1"/>
          </p:nvPr>
        </p:nvSpPr>
        <p:spPr>
          <a:xfrm>
            <a:off x="1258400" y="5117533"/>
            <a:ext cx="21925600" cy="6495347"/>
          </a:xfrm>
          <a:prstGeom prst="rect">
            <a:avLst/>
          </a:prstGeom>
        </p:spPr>
        <p:txBody>
          <a:bodyPr spcFirstLastPara="1" wrap="square" lIns="243800" tIns="243800" rIns="243800" bIns="243800" anchor="t" anchorCtr="0">
            <a:noAutofit/>
          </a:bodyPr>
          <a:lstStyle/>
          <a:p>
            <a:pPr marL="0" indent="0">
              <a:buNone/>
            </a:pPr>
            <a:r>
              <a:rPr lang="en" sz="4000" dirty="0"/>
              <a:t>Focus on Strategic </a:t>
            </a:r>
            <a:r>
              <a:rPr lang="en" sz="4000" b="1" u="sng" dirty="0"/>
              <a:t>District Professional Development</a:t>
            </a:r>
            <a:endParaRPr sz="4000" b="1" u="sng" dirty="0"/>
          </a:p>
          <a:p>
            <a:pPr>
              <a:spcBef>
                <a:spcPts val="4267"/>
              </a:spcBef>
            </a:pPr>
            <a:r>
              <a:rPr lang="en" sz="4000" dirty="0"/>
              <a:t>Implementation of the 2018 Competency-Based Education Pilot Grant</a:t>
            </a:r>
            <a:endParaRPr sz="4000" dirty="0"/>
          </a:p>
          <a:p>
            <a:r>
              <a:rPr lang="en" sz="4000" dirty="0"/>
              <a:t>Continued implementation of the work with the Michigan Department of Education - Innovation Council (i.e. Seat Time Waiver)</a:t>
            </a:r>
            <a:endParaRPr sz="4000" dirty="0"/>
          </a:p>
          <a:p>
            <a:r>
              <a:rPr lang="en" sz="4000" dirty="0"/>
              <a:t>Implementation of a strategic </a:t>
            </a:r>
            <a:r>
              <a:rPr lang="en" sz="4000" b="1" dirty="0">
                <a:solidFill>
                  <a:srgbClr val="FF0000"/>
                </a:solidFill>
              </a:rPr>
              <a:t>Learning</a:t>
            </a:r>
            <a:r>
              <a:rPr lang="en" sz="4000" dirty="0"/>
              <a:t> Model (Universal Design for Learning and Design Thinking) to increase </a:t>
            </a:r>
            <a:r>
              <a:rPr lang="en" sz="4000" b="1" dirty="0"/>
              <a:t>student learning and engagement</a:t>
            </a:r>
            <a:r>
              <a:rPr lang="en" sz="4000" dirty="0"/>
              <a:t>.</a:t>
            </a:r>
            <a:endParaRPr sz="4000" dirty="0"/>
          </a:p>
          <a:p>
            <a:r>
              <a:rPr lang="en" sz="4000" i="1" dirty="0"/>
              <a:t>Portrait of the Graduate</a:t>
            </a:r>
            <a:r>
              <a:rPr lang="en" sz="4000" dirty="0"/>
              <a:t> - Supporting the next phase of Strategic Planning</a:t>
            </a:r>
            <a:endParaRPr sz="4000" dirty="0"/>
          </a:p>
          <a:p>
            <a:pPr marL="0" indent="0">
              <a:spcBef>
                <a:spcPts val="4267"/>
              </a:spcBef>
              <a:buNone/>
            </a:pPr>
            <a:endParaRPr dirty="0"/>
          </a:p>
          <a:p>
            <a:pPr marL="0" indent="0">
              <a:spcBef>
                <a:spcPts val="4267"/>
              </a:spcBef>
              <a:spcAft>
                <a:spcPts val="4267"/>
              </a:spcAft>
              <a:buNone/>
            </a:pPr>
            <a:endParaRPr dirty="0"/>
          </a:p>
        </p:txBody>
      </p:sp>
    </p:spTree>
    <p:extLst>
      <p:ext uri="{BB962C8B-B14F-4D97-AF65-F5344CB8AC3E}">
        <p14:creationId xmlns:p14="http://schemas.microsoft.com/office/powerpoint/2010/main" val="7149396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eme1">
  <a:themeElements>
    <a:clrScheme name="Custom 7">
      <a:dk1>
        <a:srgbClr val="7F8C8D"/>
      </a:dk1>
      <a:lt1>
        <a:sysClr val="window" lastClr="FFFFFF"/>
      </a:lt1>
      <a:dk2>
        <a:srgbClr val="2980B9"/>
      </a:dk2>
      <a:lt2>
        <a:srgbClr val="ECF0F1"/>
      </a:lt2>
      <a:accent1>
        <a:srgbClr val="3498DB"/>
      </a:accent1>
      <a:accent2>
        <a:srgbClr val="27AE60"/>
      </a:accent2>
      <a:accent3>
        <a:srgbClr val="F39C12"/>
      </a:accent3>
      <a:accent4>
        <a:srgbClr val="F1C40F"/>
      </a:accent4>
      <a:accent5>
        <a:srgbClr val="8E44AD"/>
      </a:accent5>
      <a:accent6>
        <a:srgbClr val="C0392B"/>
      </a:accent6>
      <a:hlink>
        <a:srgbClr val="E67E2B"/>
      </a:hlink>
      <a:folHlink>
        <a:srgbClr val="8E44A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1" id="{38FD5E13-4526-40B2-A2B1-665159C803A1}" vid="{B843D194-E156-4A60-8F02-A7429A8C80C6}"/>
    </a:ext>
  </a:extLst>
</a:theme>
</file>

<file path=ppt/theme/theme3.xml><?xml version="1.0" encoding="utf-8"?>
<a:theme xmlns:a="http://schemas.openxmlformats.org/drawingml/2006/main" name="Revolution">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45322</TotalTime>
  <Words>1424</Words>
  <Application>Microsoft Macintosh PowerPoint</Application>
  <PresentationFormat>Custom</PresentationFormat>
  <Paragraphs>250</Paragraphs>
  <Slides>35</Slides>
  <Notes>29</Notes>
  <HiddenSlides>0</HiddenSlides>
  <MMClips>0</MMClips>
  <ScaleCrop>false</ScaleCrop>
  <HeadingPairs>
    <vt:vector size="6" baseType="variant">
      <vt:variant>
        <vt:lpstr>Fonts Used</vt:lpstr>
      </vt:variant>
      <vt:variant>
        <vt:i4>14</vt:i4>
      </vt:variant>
      <vt:variant>
        <vt:lpstr>Theme</vt:lpstr>
      </vt:variant>
      <vt:variant>
        <vt:i4>7</vt:i4>
      </vt:variant>
      <vt:variant>
        <vt:lpstr>Slide Titles</vt:lpstr>
      </vt:variant>
      <vt:variant>
        <vt:i4>35</vt:i4>
      </vt:variant>
    </vt:vector>
  </HeadingPairs>
  <TitlesOfParts>
    <vt:vector size="56" baseType="lpstr">
      <vt:lpstr>ＭＳ Ｐゴシック</vt:lpstr>
      <vt:lpstr>Arial</vt:lpstr>
      <vt:lpstr>Calibri</vt:lpstr>
      <vt:lpstr>Calibri Light</vt:lpstr>
      <vt:lpstr>Noto Sans Symbols</vt:lpstr>
      <vt:lpstr>Open Sans</vt:lpstr>
      <vt:lpstr>Open Sans Light</vt:lpstr>
      <vt:lpstr>Roboto</vt:lpstr>
      <vt:lpstr>Roboto Light</vt:lpstr>
      <vt:lpstr>Roboto Regular</vt:lpstr>
      <vt:lpstr>Rokkitt</vt:lpstr>
      <vt:lpstr>Trebuchet MS</vt:lpstr>
      <vt:lpstr>Wingdings</vt:lpstr>
      <vt:lpstr>Wingdings 2</vt:lpstr>
      <vt:lpstr>Office Theme</vt:lpstr>
      <vt:lpstr>1_Theme1</vt:lpstr>
      <vt:lpstr>Revolution</vt:lpstr>
      <vt:lpstr>1_Office Theme</vt:lpstr>
      <vt:lpstr>4_Office Theme</vt:lpstr>
      <vt:lpstr>Material</vt:lpstr>
      <vt:lpstr>1_Material</vt:lpstr>
      <vt:lpstr>PowerPoint Presentation</vt:lpstr>
      <vt:lpstr>Welcome and Agenda!</vt:lpstr>
      <vt:lpstr>PowerPoint Presentation</vt:lpstr>
      <vt:lpstr>How did we get to this place?</vt:lpstr>
      <vt:lpstr> Fraser Today</vt:lpstr>
      <vt:lpstr>Fraser Focus for 2018-2019</vt:lpstr>
      <vt:lpstr>Key Action Items - 2018</vt:lpstr>
      <vt:lpstr>Key Action Items - 2018</vt:lpstr>
      <vt:lpstr>Key Action Items - 2018</vt:lpstr>
      <vt:lpstr>Key Action Items - 2018</vt:lpstr>
      <vt:lpstr>Key Action Items - 2018</vt:lpstr>
      <vt:lpstr>Key Action Items - 2018</vt:lpstr>
      <vt:lpstr>Turn and Talk</vt:lpstr>
      <vt:lpstr>Portrait of a Graduate </vt:lpstr>
      <vt:lpstr>Every school system is unique, </vt:lpstr>
      <vt:lpstr>Strategic Planning</vt:lpstr>
      <vt:lpstr>Portrait of the Graduate</vt:lpstr>
      <vt:lpstr>UDL and Classroom Learning Spaces - Macomb ISD</vt:lpstr>
      <vt:lpstr>PowerPoint Presentation</vt:lpstr>
      <vt:lpstr>PowerPoint Presentation</vt:lpstr>
      <vt:lpstr>PowerPoint Presentation</vt:lpstr>
      <vt:lpstr>PowerPoint Presentation</vt:lpstr>
      <vt:lpstr>PowerPoint Presentation</vt:lpstr>
      <vt:lpstr>Competency Based Learning</vt:lpstr>
      <vt:lpstr>Competency Based Learning</vt:lpstr>
      <vt:lpstr>PowerPoint Presentation</vt:lpstr>
      <vt:lpstr>PowerPoint Presentation</vt:lpstr>
      <vt:lpstr>PowerPoint Presentation</vt:lpstr>
      <vt:lpstr>Fraser’s Instructional Model</vt:lpstr>
      <vt:lpstr>Common Language – Teacher as Architect</vt:lpstr>
      <vt:lpstr>Connected to Teacher Evaluation - TAA</vt:lpstr>
      <vt:lpstr>TAA Connected to our Competency Based Learning Work</vt:lpstr>
      <vt:lpstr>What does it take to get the handshake at graduation?</vt:lpstr>
      <vt:lpstr>Digging Deeper Resources </vt:lpstr>
      <vt:lpstr>Overview of Richard Middle School</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Wozniak, Carrie</cp:lastModifiedBy>
  <cp:revision>375</cp:revision>
  <cp:lastPrinted>2016-09-29T13:53:16Z</cp:lastPrinted>
  <dcterms:created xsi:type="dcterms:W3CDTF">2014-09-26T10:57:37Z</dcterms:created>
  <dcterms:modified xsi:type="dcterms:W3CDTF">2018-11-07T19:04:04Z</dcterms:modified>
</cp:coreProperties>
</file>